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compatMode="1" saveSubsetFonts="1">
  <p:sldMasterIdLst>
    <p:sldMasterId id="2147483648" r:id="rId1"/>
  </p:sldMasterIdLst>
  <p:sldIdLst>
    <p:sldId id="258" r:id="rId2"/>
    <p:sldId id="257" r:id="rId3"/>
  </p:sldIdLst>
  <p:sldSz cx="9144000" cy="6858000" type="screen4x3"/>
  <p:notesSz cx="6858000" cy="9144000"/>
  <p:defaultTextStyle>
    <a:defPPr>
      <a:defRPr lang="fi-FI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931" userDrawn="1">
          <p15:clr>
            <a:srgbClr val="A4A3A4"/>
          </p15:clr>
        </p15:guide>
        <p15:guide id="2" pos="4037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80"/>
    <p:restoredTop sz="94694"/>
  </p:normalViewPr>
  <p:slideViewPr>
    <p:cSldViewPr snapToGrid="0">
      <p:cViewPr>
        <p:scale>
          <a:sx n="112" d="100"/>
          <a:sy n="112" d="100"/>
        </p:scale>
        <p:origin x="1736" y="288"/>
      </p:cViewPr>
      <p:guideLst>
        <p:guide orient="horz" pos="2931"/>
        <p:guide pos="4037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fi-FI"/>
              <a:t>Muokkaa alaotsikon perustyyliä napsautt.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1F80FFA3-3FCE-76BE-4C39-1B3A4D30CB5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139BC14D-E85E-7524-FFA0-6B705A8361E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A12B7DD1-0B1F-4DC1-9B4D-44DC1C23C84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044FC72-6D73-FC4D-8DAF-771D101D0B18}" type="slidenum">
              <a:rPr lang="fi-FI" altLang="fi-FI"/>
              <a:pPr>
                <a:defRPr/>
              </a:pPr>
              <a:t>‹#›</a:t>
            </a:fld>
            <a:endParaRPr lang="fi-FI" altLang="fi-FI"/>
          </a:p>
        </p:txBody>
      </p:sp>
    </p:spTree>
    <p:extLst>
      <p:ext uri="{BB962C8B-B14F-4D97-AF65-F5344CB8AC3E}">
        <p14:creationId xmlns:p14="http://schemas.microsoft.com/office/powerpoint/2010/main" val="21691083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Otsikko ja pystysuor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Pystysuoran tekstin paikkamerkki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9A361AC6-D65E-EC8D-EC9A-2979921D974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77D45C1C-E35D-2507-5492-87FDA0964B2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1BD741DF-FB4A-F8CC-65FB-8FB0BACF865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0B963BA-6E07-A149-9E4A-B4870B76E828}" type="slidenum">
              <a:rPr lang="fi-FI" altLang="fi-FI"/>
              <a:pPr>
                <a:defRPr/>
              </a:pPr>
              <a:t>‹#›</a:t>
            </a:fld>
            <a:endParaRPr lang="fi-FI" altLang="fi-FI"/>
          </a:p>
        </p:txBody>
      </p:sp>
    </p:spTree>
    <p:extLst>
      <p:ext uri="{BB962C8B-B14F-4D97-AF65-F5344CB8AC3E}">
        <p14:creationId xmlns:p14="http://schemas.microsoft.com/office/powerpoint/2010/main" val="19442019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Pystysuora otsikko j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ystysuora otsikko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Pystysuoran tekstin paikkamerkki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603B1A15-B00F-BF73-D73E-68EB7C3A338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E41361BC-B408-37F3-D1A9-0D04FF494FE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CB60530E-930D-BB78-353E-463CD50ADA1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68DCA0B-258C-0541-ADFD-682762BB9A42}" type="slidenum">
              <a:rPr lang="fi-FI" altLang="fi-FI"/>
              <a:pPr>
                <a:defRPr/>
              </a:pPr>
              <a:t>‹#›</a:t>
            </a:fld>
            <a:endParaRPr lang="fi-FI" altLang="fi-FI"/>
          </a:p>
        </p:txBody>
      </p:sp>
    </p:spTree>
    <p:extLst>
      <p:ext uri="{BB962C8B-B14F-4D97-AF65-F5344CB8AC3E}">
        <p14:creationId xmlns:p14="http://schemas.microsoft.com/office/powerpoint/2010/main" val="41152019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480DA89A-A051-F70C-0F6C-99F37131130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188EA642-11D5-9213-7001-317066B18F7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504FCB14-4A33-2647-6A77-CA569F1C80E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0764527-04C9-484E-9256-02912E57D43B}" type="slidenum">
              <a:rPr lang="fi-FI" altLang="fi-FI"/>
              <a:pPr>
                <a:defRPr/>
              </a:pPr>
              <a:t>‹#›</a:t>
            </a:fld>
            <a:endParaRPr lang="fi-FI" altLang="fi-FI"/>
          </a:p>
        </p:txBody>
      </p:sp>
    </p:spTree>
    <p:extLst>
      <p:ext uri="{BB962C8B-B14F-4D97-AF65-F5344CB8AC3E}">
        <p14:creationId xmlns:p14="http://schemas.microsoft.com/office/powerpoint/2010/main" val="28162995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Osan ylätunn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i-FI"/>
              <a:t>Muokkaa perustyyl. napsautt.</a:t>
            </a:r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C3FD9BDA-E0E9-BBC6-F610-D6EB7FB0D3A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601B2337-58C6-03FA-3123-A2DA98FCF5D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835AFCE6-F9E8-DF2A-6640-5C557EE0F08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2D7D4FB-B03C-1544-AB55-6FAD33B8EC69}" type="slidenum">
              <a:rPr lang="fi-FI" altLang="fi-FI"/>
              <a:pPr>
                <a:defRPr/>
              </a:pPr>
              <a:t>‹#›</a:t>
            </a:fld>
            <a:endParaRPr lang="fi-FI" altLang="fi-FI"/>
          </a:p>
        </p:txBody>
      </p:sp>
    </p:spTree>
    <p:extLst>
      <p:ext uri="{BB962C8B-B14F-4D97-AF65-F5344CB8AC3E}">
        <p14:creationId xmlns:p14="http://schemas.microsoft.com/office/powerpoint/2010/main" val="6366417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89BE92EA-B1C3-E729-8EEE-F570EF58B7C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B65E7A9D-FBF2-3939-33C9-DAFC953BEF6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A9A0031F-C3B8-3690-D3E9-9F7D851FAF9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40B8FA1-6D44-BA4B-8562-7ED2E92BF3F7}" type="slidenum">
              <a:rPr lang="fi-FI" altLang="fi-FI"/>
              <a:pPr>
                <a:defRPr/>
              </a:pPr>
              <a:t>‹#›</a:t>
            </a:fld>
            <a:endParaRPr lang="fi-FI" altLang="fi-FI"/>
          </a:p>
        </p:txBody>
      </p:sp>
    </p:spTree>
    <p:extLst>
      <p:ext uri="{BB962C8B-B14F-4D97-AF65-F5344CB8AC3E}">
        <p14:creationId xmlns:p14="http://schemas.microsoft.com/office/powerpoint/2010/main" val="11917092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i-FI"/>
              <a:t>Muokkaa perustyyl. napsautt.</a:t>
            </a:r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5" name="Tekstin paikkamerkki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6" name="Sisällön paikkamerkki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F0F2FECB-43A5-A7C5-D060-75BC25BEB2C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C10A7D87-3689-2477-8941-3F9F7451CB7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5AC1A79D-8222-9FA1-5725-0E769E3CA9C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F68C2FB-62C4-B745-AC87-C8B0B56EC064}" type="slidenum">
              <a:rPr lang="fi-FI" altLang="fi-FI"/>
              <a:pPr>
                <a:defRPr/>
              </a:pPr>
              <a:t>‹#›</a:t>
            </a:fld>
            <a:endParaRPr lang="fi-FI" altLang="fi-FI"/>
          </a:p>
        </p:txBody>
      </p:sp>
    </p:spTree>
    <p:extLst>
      <p:ext uri="{BB962C8B-B14F-4D97-AF65-F5344CB8AC3E}">
        <p14:creationId xmlns:p14="http://schemas.microsoft.com/office/powerpoint/2010/main" val="37262854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8A26136A-94EF-76EE-408B-326D2637BE6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6AD3DD33-96A3-BB37-FEB9-86B73C293E1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61CC3205-2723-2F26-E446-70CBA42BCA5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D8C744A-ED50-9D44-9EAA-7A1EA723E8A6}" type="slidenum">
              <a:rPr lang="fi-FI" altLang="fi-FI"/>
              <a:pPr>
                <a:defRPr/>
              </a:pPr>
              <a:t>‹#›</a:t>
            </a:fld>
            <a:endParaRPr lang="fi-FI" altLang="fi-FI"/>
          </a:p>
        </p:txBody>
      </p:sp>
    </p:spTree>
    <p:extLst>
      <p:ext uri="{BB962C8B-B14F-4D97-AF65-F5344CB8AC3E}">
        <p14:creationId xmlns:p14="http://schemas.microsoft.com/office/powerpoint/2010/main" val="28571683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BA6478E7-2F96-9DDD-0D33-42D24ACBD5A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80FC549D-7FEC-1553-97C3-CD2480A4FCB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CEB47620-5A07-094B-DA12-A8039541CFC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1772875-6480-8C48-A1B5-BD109CAC95A3}" type="slidenum">
              <a:rPr lang="fi-FI" altLang="fi-FI"/>
              <a:pPr>
                <a:defRPr/>
              </a:pPr>
              <a:t>‹#›</a:t>
            </a:fld>
            <a:endParaRPr lang="fi-FI" altLang="fi-FI"/>
          </a:p>
        </p:txBody>
      </p:sp>
    </p:spTree>
    <p:extLst>
      <p:ext uri="{BB962C8B-B14F-4D97-AF65-F5344CB8AC3E}">
        <p14:creationId xmlns:p14="http://schemas.microsoft.com/office/powerpoint/2010/main" val="5654685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tsikollinen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i-FI"/>
              <a:t>Muokkaa perustyyl. napsautt.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Tekstin paikkamerkki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1B9F22CC-8EFE-8FD5-3A81-85A5DEEE94B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2C81DD61-836E-E5E8-42D6-04DB6D8B5EF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1D9B6EE1-6F08-74FE-9410-CAB08DBB301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3BC63CF-632D-F64A-AD52-F96D1575522D}" type="slidenum">
              <a:rPr lang="fi-FI" altLang="fi-FI"/>
              <a:pPr>
                <a:defRPr/>
              </a:pPr>
              <a:t>‹#›</a:t>
            </a:fld>
            <a:endParaRPr lang="fi-FI" altLang="fi-FI"/>
          </a:p>
        </p:txBody>
      </p:sp>
    </p:spTree>
    <p:extLst>
      <p:ext uri="{BB962C8B-B14F-4D97-AF65-F5344CB8AC3E}">
        <p14:creationId xmlns:p14="http://schemas.microsoft.com/office/powerpoint/2010/main" val="9756198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tsikolline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i-FI"/>
              <a:t>Muokkaa perustyyl. napsautt.</a:t>
            </a:r>
          </a:p>
        </p:txBody>
      </p:sp>
      <p:sp>
        <p:nvSpPr>
          <p:cNvPr id="3" name="Kuvan paikkamerkki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fi-FI" noProof="0"/>
          </a:p>
        </p:txBody>
      </p:sp>
      <p:sp>
        <p:nvSpPr>
          <p:cNvPr id="4" name="Tekstin paikkamerkki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288E175C-6BC2-4C84-D1D5-6DD36E811C3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90F2CA01-0456-23BE-D1E9-C2ADA8FE610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A73CDFC-EAEE-ED84-0174-3A5B7787FBA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7A27063-7772-8B47-A8B8-DDF7DC6D71FB}" type="slidenum">
              <a:rPr lang="fi-FI" altLang="fi-FI"/>
              <a:pPr>
                <a:defRPr/>
              </a:pPr>
              <a:t>‹#›</a:t>
            </a:fld>
            <a:endParaRPr lang="fi-FI" altLang="fi-FI"/>
          </a:p>
        </p:txBody>
      </p:sp>
    </p:spTree>
    <p:extLst>
      <p:ext uri="{BB962C8B-B14F-4D97-AF65-F5344CB8AC3E}">
        <p14:creationId xmlns:p14="http://schemas.microsoft.com/office/powerpoint/2010/main" val="25655900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C83889EE-306C-5C2F-4D5C-C7CDFD0FD45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i-FI" altLang="fi-FI"/>
              <a:t>Click to edit Master title style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520273A1-9441-976D-B7B0-E075E1B723B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i-FI" altLang="fi-FI"/>
              <a:t>Click to edit Master text styles</a:t>
            </a:r>
          </a:p>
          <a:p>
            <a:pPr lvl="1"/>
            <a:r>
              <a:rPr lang="fi-FI" altLang="fi-FI"/>
              <a:t>Second level</a:t>
            </a:r>
          </a:p>
          <a:p>
            <a:pPr lvl="2"/>
            <a:r>
              <a:rPr lang="fi-FI" altLang="fi-FI"/>
              <a:t>Third level</a:t>
            </a:r>
          </a:p>
          <a:p>
            <a:pPr lvl="3"/>
            <a:r>
              <a:rPr lang="fi-FI" altLang="fi-FI"/>
              <a:t>Fourth level</a:t>
            </a:r>
          </a:p>
          <a:p>
            <a:pPr lvl="4"/>
            <a:r>
              <a:rPr lang="fi-FI" altLang="fi-FI"/>
              <a:t>Fifth level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8F02BEA1-D903-460F-D70B-6F32A678444B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A261C27A-BBB6-6729-91D8-7522C8136011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DA6EC08B-E349-947A-4844-F9F1C15A836A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pPr>
              <a:defRPr/>
            </a:pPr>
            <a:fld id="{FDA143AD-13B9-964B-AC0B-6827C190AFE3}" type="slidenum">
              <a:rPr lang="fi-FI" altLang="fi-FI"/>
              <a:pPr>
                <a:defRPr/>
              </a:pPr>
              <a:t>‹#›</a:t>
            </a:fld>
            <a:endParaRPr lang="fi-FI" altLang="fi-FI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MS PGothic" panose="020B0600070205080204" pitchFamily="34" charset="-128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MS PGothic" panose="020B0600070205080204" pitchFamily="34" charset="-128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MS PGothic" panose="020B0600070205080204" pitchFamily="34" charset="-128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MS PGothic" panose="020B0600070205080204" pitchFamily="34" charset="-128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MS PGothic" panose="020B0600070205080204" pitchFamily="34" charset="-128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MS PGothic" panose="020B0600070205080204" pitchFamily="34" charset="-128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MS PGothic" panose="020B0600070205080204" pitchFamily="34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MS PGothic" panose="020B0600070205080204" pitchFamily="34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MS PGothic" panose="020B0600070205080204" pitchFamily="34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MS PGothic" panose="020B0600070205080204" pitchFamily="34" charset="-128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e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4B80C88-20B7-56AD-1452-9C3FE6D5EE0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3" name="Picture 4">
            <a:extLst>
              <a:ext uri="{FF2B5EF4-FFF2-40B4-BE49-F238E27FC236}">
                <a16:creationId xmlns:a16="http://schemas.microsoft.com/office/drawing/2014/main" id="{1F359521-189A-53FC-08D5-DDC177FC723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33033E33-3517-6A7A-5F8C-B07F9D887A70}"/>
              </a:ext>
            </a:extLst>
          </p:cNvPr>
          <p:cNvSpPr/>
          <p:nvPr/>
        </p:nvSpPr>
        <p:spPr>
          <a:xfrm>
            <a:off x="8240185" y="1695103"/>
            <a:ext cx="144242" cy="144242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I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EAA6AB3-9E4D-625A-DC46-A430D31E9C3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76633" y="1731551"/>
            <a:ext cx="71345" cy="71345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FE4DC247-3BEE-5C95-2AC5-D25BCA408761}"/>
              </a:ext>
            </a:extLst>
          </p:cNvPr>
          <p:cNvSpPr/>
          <p:nvPr/>
        </p:nvSpPr>
        <p:spPr>
          <a:xfrm>
            <a:off x="7982955" y="3409049"/>
            <a:ext cx="144242" cy="144242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I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BCB9D8B-4F6B-2C8C-BA5B-8413AE4A329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009625" y="3435719"/>
            <a:ext cx="90901" cy="909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094025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Subtitle 1">
            <a:extLst>
              <a:ext uri="{FF2B5EF4-FFF2-40B4-BE49-F238E27FC236}">
                <a16:creationId xmlns:a16="http://schemas.microsoft.com/office/drawing/2014/main" id="{AF4B5404-A590-C1D7-0151-09CD3B4DFEEF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endParaRPr lang="en-FI" altLang="en-FI"/>
          </a:p>
        </p:txBody>
      </p:sp>
      <p:pic>
        <p:nvPicPr>
          <p:cNvPr id="14338" name="Picture 5" descr="Graphical user interface&#10;&#10;Description automatically generated with medium confidence">
            <a:extLst>
              <a:ext uri="{FF2B5EF4-FFF2-40B4-BE49-F238E27FC236}">
                <a16:creationId xmlns:a16="http://schemas.microsoft.com/office/drawing/2014/main" id="{4103EE60-C0C5-0662-0AFA-BAC75EB6126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48DB1041-28FC-E725-D1E3-CB9D6884944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11686" y="4519386"/>
            <a:ext cx="1371600" cy="2032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76F370E9-A476-940E-8CBA-931A788E563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32138" y="4519386"/>
            <a:ext cx="2616200" cy="20320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letusrakenne">
  <a:themeElements>
    <a:clrScheme name="Oletusrakenn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letusrakenn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Oletusrakenn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letusrakenn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letusrakenn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letusrakenn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letusrakenn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letusrakenn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letusrakenn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letusrakenn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letusrakenn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letusrakenn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letusrakenn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letusrakenn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151</TotalTime>
  <Words>0</Words>
  <Application>Microsoft Macintosh PowerPoint</Application>
  <PresentationFormat>Näytössä katseltava diaesitys (4:3)</PresentationFormat>
  <Paragraphs>0</Paragraphs>
  <Slides>2</Slides>
  <Notes>0</Notes>
  <HiddenSlides>0</HiddenSlides>
  <MMClips>0</MMClips>
  <ScaleCrop>false</ScaleCrop>
  <HeadingPairs>
    <vt:vector size="6" baseType="variant">
      <vt:variant>
        <vt:lpstr>Käytetyt fontit</vt:lpstr>
      </vt:variant>
      <vt:variant>
        <vt:i4>1</vt:i4>
      </vt:variant>
      <vt:variant>
        <vt:lpstr>Teema</vt:lpstr>
      </vt:variant>
      <vt:variant>
        <vt:i4>1</vt:i4>
      </vt:variant>
      <vt:variant>
        <vt:lpstr>Dian otsikot</vt:lpstr>
      </vt:variant>
      <vt:variant>
        <vt:i4>2</vt:i4>
      </vt:variant>
    </vt:vector>
  </HeadingPairs>
  <TitlesOfParts>
    <vt:vector size="4" baseType="lpstr">
      <vt:lpstr>Arial</vt:lpstr>
      <vt:lpstr>Oletusrakenne</vt:lpstr>
      <vt:lpstr>PowerPoint-esitys</vt:lpstr>
      <vt:lpstr>PowerPoint-esitys</vt:lpstr>
    </vt:vector>
  </TitlesOfParts>
  <Company>paasitorni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 1</dc:title>
  <dc:creator>Ranta-Pere Tuija</dc:creator>
  <cp:lastModifiedBy>Admin</cp:lastModifiedBy>
  <cp:revision>18</cp:revision>
  <dcterms:created xsi:type="dcterms:W3CDTF">2005-12-14T10:51:26Z</dcterms:created>
  <dcterms:modified xsi:type="dcterms:W3CDTF">2026-01-23T09:21:43Z</dcterms:modified>
</cp:coreProperties>
</file>