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94"/>
  </p:normalViewPr>
  <p:slideViewPr>
    <p:cSldViewPr>
      <p:cViewPr varScale="1">
        <p:scale>
          <a:sx n="120" d="100"/>
          <a:sy n="120" d="100"/>
        </p:scale>
        <p:origin x="13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E16C24-2541-AF30-96B4-42473B51D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BE8E1-3DEC-AD45-B0D0-72EC4B965C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AC2254-381A-C74F-F9CD-3D21F3556D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3F956-12ED-46B2-B3B7-C9B45F8FA5C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9715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73067C-7DAF-7C11-B005-7108521014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047B55-32FE-503B-7954-2168E94796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2D1714-22AB-FAFC-1EE2-606FC6052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E44C7-A899-40EA-BCB5-4E743BDF817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616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6A55C4-89ED-310C-2693-216D9BEF87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8FE369-66A2-0148-C624-B999FAD0BE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3A5C84-11C8-2FEA-291D-A7EBCDB81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22817-CC0D-482D-B10B-590C6CEA620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3023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2812B6-0383-37AF-E58F-6A857DABD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5AB00E-C72F-46BB-94BC-225A1E82F6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F9B409-BF0C-041F-84BE-13A6C7E0C5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1310E-C761-4396-B6F2-704253735BB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9379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0BB9CF-DC44-99EB-36F8-3443D61BDF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956ADA-ADA8-B3D5-5857-E0240DBB57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8358EB-2731-B694-F8D9-8FDB34A1CD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C51FE-AD01-4ED5-8CF9-0C448F69C1C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8059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6BE25D-F39C-EAA1-8B4F-975E16D4D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E4E58E-9656-48F9-1486-B5716E9D9C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FF082E-A0DD-A51A-9E2D-AFA8928FCB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9065C-64A8-48DC-A9D0-8065BD2CFCF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514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F7CE2D9-D5DA-AE7F-90B0-6607D50C16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BF28823-1733-D9A7-0AFD-0F5EB83DC8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99F7F61-9934-230A-570F-8FB9956007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A30A3-5076-426D-A603-808E8E60484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1180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CC06D5-5F3E-5827-98AE-7B70522C5C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2DDFC0-0F98-2C84-CAC7-8907E71CD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85D9C9-F7A8-CD12-8EBC-540831CD6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CB999-C7BC-41D0-99D9-698A6E12699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4861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31AE6C-B12D-E9CD-9338-AD923809BA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C39627E-4D9A-1508-35A7-158706128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D2467E-814A-C1EC-9B17-1B810DAEE4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CF411-C765-48D8-AA9A-57625D1E8C2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2796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AC307E-45FF-1B3F-56C7-CB080DA005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8AD2E9-9E06-4BB5-D1C7-E5812B52A7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BDA87-4DA9-48A5-B465-17ADB7BCA9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1E4D7-50ED-4461-948C-5D27D4A84B5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1990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B9C7-BEEB-F2D8-2D21-745F9729D4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455C1B-7D98-8671-17E2-A24E955960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3C7F71-856E-8C0D-CEB9-D4707790F2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06415-E2A7-4F2B-8936-717E9F099F6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8199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ED254F1-65DE-77AC-42BA-A53B50296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116F4F-C50B-DC0D-1099-B4D1D0D5B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748921D-3C91-25F2-B812-4AC929D9AC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00CD320-B3FE-D1D5-0CAE-E8CE287D16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E10009-0D94-AC5E-75D1-AD52090EFC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0C8ADA4-AE4C-4BBD-81B9-7E732CDCB1A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>
            <a:extLst>
              <a:ext uri="{FF2B5EF4-FFF2-40B4-BE49-F238E27FC236}">
                <a16:creationId xmlns:a16="http://schemas.microsoft.com/office/drawing/2014/main" id="{D0DBC48E-184F-7206-9DA0-9F8A4508A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1">
            <a:extLst>
              <a:ext uri="{FF2B5EF4-FFF2-40B4-BE49-F238E27FC236}">
                <a16:creationId xmlns:a16="http://schemas.microsoft.com/office/drawing/2014/main" id="{4DEC727E-5F9A-B32A-EF92-1B9C39358A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i-FI" altLang="fi-FI"/>
          </a:p>
        </p:txBody>
      </p:sp>
      <p:pic>
        <p:nvPicPr>
          <p:cNvPr id="14338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9A10D08-2E7D-C88C-463E-49E7A6202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Näytössä katseltava diaesitys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MS PGothic</vt:lpstr>
      <vt:lpstr>Aptos</vt:lpstr>
      <vt:lpstr>Oletusrakenne</vt:lpstr>
      <vt:lpstr>PowerPoint-esitys</vt:lpstr>
      <vt:lpstr>PowerPoint-esitys</vt:lpstr>
    </vt:vector>
  </TitlesOfParts>
  <Company>paasitorni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Ranta-Pere Tuija</dc:creator>
  <cp:lastModifiedBy>Kati Kosonen</cp:lastModifiedBy>
  <cp:revision>16</cp:revision>
  <dcterms:created xsi:type="dcterms:W3CDTF">2005-12-14T10:51:26Z</dcterms:created>
  <dcterms:modified xsi:type="dcterms:W3CDTF">2024-02-29T08:55:20Z</dcterms:modified>
</cp:coreProperties>
</file>