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8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11A8C3-94A7-470C-BE0E-88ADCC73E3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878BE-3F10-411D-8F4D-B9AA455AEF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611BF6-130A-492B-96B2-161FBC442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32995-3558-4A21-865E-BE02F5DB6AD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1573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EA27C7-2F44-4D86-8DBF-769304CEA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52127C-A1D6-4CB9-9800-BA50F3D34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3AF0AA-96C6-424B-BFBD-D84E2E6D40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954F-80A7-49EA-B275-7B139B6D9A2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6746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B3CA67-C140-42A3-9E93-9E96BCB44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BF87FB-C822-454F-80A4-5BB1EF22A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38DE7F-2219-489E-A686-1A3039553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2A6C3-DAF3-42F6-92A4-9990913F756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5233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7CDAE-7FE5-4C3A-9D82-AC6AD7A50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A4D87C-6AB6-4633-9C78-8786C27500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61258C-9202-4EBC-AFFB-02174E71D4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84681-F264-4C97-8C25-F499380D8D7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9207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BE4399-FDE5-462B-A91F-AA58D817C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562614-E8F8-43B2-9030-95320E0DB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55D9FB-5CD8-4150-BD0D-EDFB073581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42614-087F-4245-9E7D-F246FDCF62D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9109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43645-E476-411B-B2CC-71A412CB0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56E1C-B09B-4E02-BA7E-A239A224DD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7254B3-9178-422E-85C7-4A3453951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C23D2-8466-4AF8-A16C-A8DAF3F704F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6314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A2B7F2-7EFC-4F6B-9827-0F404680D6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6A2A21-9077-4869-B572-FBB10A051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27D169-2556-45A5-BCB3-C4B27DB68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BF4AD-9686-4911-A77D-32AD49175C3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993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CCFFE5-CECF-4EE7-B521-954335D50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102377-71D6-438E-B52E-8E2F71566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A02C86-8A0A-4B6D-98B1-21C9E8870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003AA-2D8A-415E-8211-C6E72972746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4975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964329-1716-4394-9293-31DF73BD6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EBAB5D-EA0E-44AE-A14C-6A5CB0860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17EC2B-7448-4227-A735-6FD08A917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688D4-4D1C-48CF-9AE9-AEA9CE5F491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119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35FCA-715E-4B9B-915A-8CF8EBC2A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9DFE22-438B-4B72-9773-C0F105B34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F4FC54-887E-469C-9BB5-C0B2E4258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685FC-BC5D-4B44-8683-D00218D9476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8741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015A9F-92F2-44C6-A536-D074C9D870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A9D82-6835-4D64-B2AC-B0E00F518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51D5E-1350-4640-A331-06EEB9DA0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88241-6A6E-479B-AB7F-E2870E762C3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8714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09388E7-57AA-4758-A64F-2875E00B0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253880-ADC1-4F24-9701-8FD7969B8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764047-1F70-45C6-9759-8BEC44321A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942068-ABD9-4349-AADA-1BC9B7D5A8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7DD8DA-414F-4217-A1FC-01AD88CEAE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AE87E7-B732-45F9-8900-FE5BA878589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4663D74E-9236-4286-8DEF-D0933CE57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1">
            <a:extLst>
              <a:ext uri="{FF2B5EF4-FFF2-40B4-BE49-F238E27FC236}">
                <a16:creationId xmlns:a16="http://schemas.microsoft.com/office/drawing/2014/main" id="{2CDB2FC5-5762-4DCA-95E2-4EC77BDB09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i-FI" altLang="fi-FI"/>
          </a:p>
        </p:txBody>
      </p:sp>
      <p:pic>
        <p:nvPicPr>
          <p:cNvPr id="14338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13D4F9C-1C23-44EF-A30E-73BC108F9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5593F2B6-9C04-4B1B-8BC6-52EC599D6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Näytössä katseltava diaesitys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MS PGothic</vt:lpstr>
      <vt:lpstr>Calibri</vt:lpstr>
      <vt:lpstr>Oletusrakenne</vt:lpstr>
      <vt:lpstr>PowerPoint-esitys</vt:lpstr>
      <vt:lpstr>PowerPoint-esitys</vt:lpstr>
    </vt:vector>
  </TitlesOfParts>
  <Company>paasitorni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Ranta-Pere Tuija</dc:creator>
  <cp:lastModifiedBy>Kati Kosonen</cp:lastModifiedBy>
  <cp:revision>15</cp:revision>
  <dcterms:created xsi:type="dcterms:W3CDTF">2005-12-14T10:51:26Z</dcterms:created>
  <dcterms:modified xsi:type="dcterms:W3CDTF">2022-03-15T08:55:59Z</dcterms:modified>
</cp:coreProperties>
</file>