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51CC0A-3A53-491D-8170-38EDF1AC5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ACD308-46B9-44D9-9C4B-3C66CF615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1313D-AFF8-4494-B13B-1EE34E8EB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DF41-FCA0-4332-B485-982783643D9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8839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80B596-20EF-413C-88AE-64AE47EEA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3A7C33-776B-4B0C-B321-F20F14042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13EF5F-498E-4222-A65E-FFB81A06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9C3A-A8E5-4489-A2A3-9B902DD69B4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2914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C8AE3F-542F-47E7-8A9B-2EC6B1935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5CE85-D33B-4F7F-8A77-9B749AD04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F8E526-54E7-4F75-9A2B-F1B99CFD8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7B8BF-9A8F-4656-BBD0-61D8789E086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296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23F28E-BCFD-4AC4-8FAC-663D3E063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FD90FD-D328-462F-8173-3AA23782F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5A432B-F74A-4F76-8DFC-065CE96FD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24C2-7EF8-4723-9344-A5A441BA475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6112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4D7D63-5E0E-4AC4-9759-9D3C3A44D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26E3F-516F-4008-8E5C-7642E47EC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B2A3C-9D3A-4354-87C6-38B93285E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5315-E91B-4683-B902-D8998F8D7EB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6089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FD7EF-4BF6-46A5-AF10-C7B2F773F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2226A-FB45-4606-92C7-CF8B918D4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41E36-2B6F-4834-BC45-4166A3D6F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EB26-A090-4155-9A30-A575B58D517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6454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B4455A-501E-4A04-A96A-07D15C421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D51DE2-A630-4B87-8775-7AD38010C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9798F6-7CB4-46B6-A4DF-BF12C3FCF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D09FB-58B9-4F82-898E-3F31693F1A7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2518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867AA7-01E5-4325-BACB-72D8F32AC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D85B83-E2CD-4611-94EB-CF2BCD6ED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9FC799-2819-4A2A-B6C5-0549FDCD6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31DDB-0CA0-4F2B-A8C2-0C0610D12CC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5975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BCDCDA-1BE0-4EB0-AE09-AE2AEFA4A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D78A9F-85B2-4D58-9C1F-44D073274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991587-A6A7-4209-AE3D-B28CA7E98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6CCF1-CA19-4680-B093-8E65D7453AE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8701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1056-20E6-42E4-B23A-67DC20345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0AC728-E704-4DC1-8B17-5A3B07A13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9CE9D-085D-4958-9627-390568C6E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C8E9-4FAE-4B9B-964F-E35F44B6951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65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632A0-745B-459A-AB6A-DBDDBC389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C405A-B30B-4CFB-8E7B-2A4D49201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ED2A8-8450-421E-8BB7-7FA6E1BFC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E29A-9A77-4A10-9F39-19113C852AC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2467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6B84F6-48DD-44CA-A550-D60F9BD45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EC1A1A-BEF9-4F35-BBE7-25B230C22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4DF418-AA55-46EC-B61A-422C55E867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DC505D-1958-46F7-9CA3-67FBA5C26E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FF6EA2-5FFE-41DD-A860-2DBDE14424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EE2E207-29F7-4660-A915-6801ACBA9AF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AAC71847-D14B-4B00-83A8-6CCC05D3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29F0DFCA-A3BC-4C72-B122-DB9E3634C4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i-FI" altLang="fi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299D6FD-9111-4A76-BB59-712289E8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Näytössä katseltava diaesitys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MS PGothic</vt:lpstr>
      <vt:lpstr>Calibri</vt:lpstr>
      <vt:lpstr>Oletusrakenne</vt:lpstr>
      <vt:lpstr>PowerPoint-esitys</vt:lpstr>
      <vt:lpstr>PowerPoint-esitys</vt:lpstr>
    </vt:vector>
  </TitlesOfParts>
  <Company>paasitorni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Ranta-Pere Tuija</dc:creator>
  <cp:lastModifiedBy>Kati Kosonen</cp:lastModifiedBy>
  <cp:revision>14</cp:revision>
  <dcterms:created xsi:type="dcterms:W3CDTF">2005-12-14T10:51:26Z</dcterms:created>
  <dcterms:modified xsi:type="dcterms:W3CDTF">2022-03-15T08:58:20Z</dcterms:modified>
</cp:coreProperties>
</file>