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7" r:id="rId15"/>
    <p:sldId id="256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8D53B-DA9A-44D8-907A-BBD954D8F3CA}" v="449" dt="2023-09-13T06:32:18.717"/>
    <p1510:client id="{E7AD288F-5A3F-4A65-9741-5A77355A6BF0}" v="4" dt="2023-09-13T09:18:37.379"/>
    <p1510:client id="{EE5C541F-8F54-4B4D-90EC-71F18875D935}" v="15" dt="2023-09-22T07:39:12.576"/>
    <p1510:client id="{F31D202D-3329-4489-9391-C05B86EE4B31}" v="43" dt="2023-09-15T10:38:39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2" d="100"/>
          <a:sy n="82" d="100"/>
        </p:scale>
        <p:origin x="1936" y="17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8.xml" Id="rId8" /><Relationship Type="http://schemas.openxmlformats.org/officeDocument/2006/relationships/slideMaster" Target="slideMasters/slideMaster13.xml" Id="rId13" /><Relationship Type="http://schemas.openxmlformats.org/officeDocument/2006/relationships/viewProps" Target="viewProps.xml" Id="rId18" /><Relationship Type="http://schemas.openxmlformats.org/officeDocument/2006/relationships/slideMaster" Target="slideMasters/slideMaster3.xml" Id="rId3" /><Relationship Type="http://schemas.openxmlformats.org/officeDocument/2006/relationships/slideMaster" Target="slideMasters/slideMaster7.xml" Id="rId7" /><Relationship Type="http://schemas.openxmlformats.org/officeDocument/2006/relationships/slideMaster" Target="slideMasters/slideMaster12.xml" Id="rId12" /><Relationship Type="http://schemas.openxmlformats.org/officeDocument/2006/relationships/presProps" Target="presProps.xml" Id="rId17" /><Relationship Type="http://schemas.openxmlformats.org/officeDocument/2006/relationships/slideMaster" Target="slideMasters/slideMaster2.xml" Id="rId2" /><Relationship Type="http://schemas.openxmlformats.org/officeDocument/2006/relationships/slide" Target="slides/slide2.xml" Id="rId16" /><Relationship Type="http://schemas.openxmlformats.org/officeDocument/2006/relationships/tableStyles" Target="tableStyles.xml" Id="rId20" /><Relationship Type="http://schemas.openxmlformats.org/officeDocument/2006/relationships/slideMaster" Target="slideMasters/slideMaster1.xml" Id="rId1" /><Relationship Type="http://schemas.openxmlformats.org/officeDocument/2006/relationships/slideMaster" Target="slideMasters/slideMaster6.xml" Id="rId6" /><Relationship Type="http://schemas.openxmlformats.org/officeDocument/2006/relationships/slideMaster" Target="slideMasters/slideMaster11.xml" Id="rId11" /><Relationship Type="http://schemas.openxmlformats.org/officeDocument/2006/relationships/slideMaster" Target="slideMasters/slideMaster5.xml" Id="rId5" /><Relationship Type="http://schemas.openxmlformats.org/officeDocument/2006/relationships/slide" Target="slides/slide1.xml" Id="rId15" /><Relationship Type="http://schemas.openxmlformats.org/officeDocument/2006/relationships/slideMaster" Target="slideMasters/slideMaster10.xml" Id="rId10" /><Relationship Type="http://schemas.openxmlformats.org/officeDocument/2006/relationships/theme" Target="theme/theme1.xml" Id="rId19" /><Relationship Type="http://schemas.openxmlformats.org/officeDocument/2006/relationships/slideMaster" Target="slideMasters/slideMaster4.xml" Id="rId4" /><Relationship Type="http://schemas.openxmlformats.org/officeDocument/2006/relationships/slideMaster" Target="slideMasters/slideMaster9.xml" Id="rId9" /><Relationship Type="http://schemas.openxmlformats.org/officeDocument/2006/relationships/slideMaster" Target="slideMasters/slideMaster14.xml" Id="rId14" /><Relationship Type="http://schemas.microsoft.com/office/2015/10/relationships/revisionInfo" Target="revisionInfo.xml" Id="rId22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8E3-1ED0-DA73-9B24-A5C02BBC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5EAB2-8D22-088F-DAEE-1A138BB5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27600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45D6-4EBC-578C-2E7B-2824C184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43C36-ADF8-2875-CD5D-A33AE5138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95413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A60A-D1D5-F4D4-2F49-B0674EFE8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AD3D0-7682-40F8-621C-E7BD89BF6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79999273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EBCD-DF93-9F24-FF78-C959879C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1BC6-ED95-D41B-F60E-105EECF5F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0177518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A5B8-AF46-FBE0-C4CC-AB957117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A8A3B-FF49-4F9C-5B48-67865D64A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1683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9482E-3F2C-23C3-97BD-C4902AFC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5525-49B2-F842-BBAE-619DAD2A2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91D22-71B4-E1EA-4C54-F554232F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7868138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0FA3-EC45-ED2E-F15D-9B72DEF8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7AAFA-C8DB-D30A-863E-2CF8D8D8F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2BCCD-8200-2265-0912-4136B8ECE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D916E-E417-438F-0095-3461AE8A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B8F5B-7578-B835-6E6C-EDF6536CF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2369291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5F99-9BA0-77D5-BED3-CD73E77C0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856953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99185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A0FF-8ECE-8A27-0450-F032EF02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CB7F8-0EED-8F34-ECF2-102A5259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8F68A-A83F-6649-B926-2B7A85D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63247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563D9-90BA-1B4D-57E1-3D867823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F84C0-49A5-F461-7076-1AF164BFF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7F0A7-DEF5-E058-616D-E361CE88D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7131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A229-2ECD-1C01-0537-18EAA4CA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ED563-6ED4-DD5C-8C72-478130D4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137540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36894-D2DC-5614-19EE-BF882AAF6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2549E-2B3E-ED02-F32A-A5F7E12EF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8397965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3E6B70-8939-01D9-C587-BD22F8E37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A46CE-AB66-3D05-BF36-A9C7D058F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033521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9DFD-C743-BBBC-2261-3462523C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8E103-F277-2AA9-C45F-DD73A01D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0082923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1A48-5E53-E2E4-36FA-A390A3A4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88EF-4C39-3081-A4A2-48C2E8E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066357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2323-59C9-631C-879F-5C9A44C4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23DC2-E0CE-4ABE-13E8-B74E5FD9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185784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1E6E-8909-9936-F3D0-1D8BEC4F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0878-BCA5-6F83-40A0-D575F7A6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A6BB4-973E-D95F-DCF1-A7AF7225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7900477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436F-CFB8-CA62-9445-58F858CD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E7E55-87B1-7075-B09F-7C9F14563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AA4C8-2131-4A86-DDCE-EF6F1B5DD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533B0-63ED-D01B-93A1-A53B9D1C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37109-8B52-E379-E1FD-7D46A8A73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605152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2786-3AB2-FE02-D709-C2D1F425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055390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212037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16214-14CB-4D16-28C2-42094E97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38C9-FFB2-0935-EAD4-27DF0100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84A1E-17EA-E42F-926C-3B5F62043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59107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BBA32-2E76-1D44-1004-93F2E79A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2464A-EF70-0327-CE96-43F36F83D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BCB98-0017-C524-288B-4AC98CD73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0031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1958-CA5F-2296-BBC8-00A26366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AABCF-2172-410E-C0B6-E52CB4E45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2944481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1145-34EA-F23D-6873-E243B9EF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A2C35-E8FD-3B76-E056-6AE25354E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7877485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6E9AE-2566-D879-305E-3EE5BA622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1D8B5-B3D5-F120-3428-0766E472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81504386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6DD74-07F1-E0FB-5061-584DD5605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A97E5-A2B5-1A50-3ACF-32C25D211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7842216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7931-BEF7-0A5E-EE9A-D641479D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9FCE5-5705-8CBD-E027-0CDE5A81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6054903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6A63-FC45-EA54-0FD8-283FDE1F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46EDF-B3C8-7F80-28F4-2218D8539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885873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1E3C-925C-F845-2679-BD1337D0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9D9F-123E-D8FA-EB7E-2813C125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CA6FA-9CC7-CFE4-6E47-152387571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06980054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A95E-484C-92BA-96C7-41DAA23C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E5CE3-0BD6-B44C-353D-C3BDB93E6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3D7EF-D226-5DC7-01CD-215EB6360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D31BE-B6C2-D33B-B616-6038EF7C0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3B9E2-4C4F-02BB-E1A1-98FFFE24D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64071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011D-AEA7-0343-EAD8-95B47147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734709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40584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F770-70AE-67CF-6CBD-14FE69D06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91D45-81C3-4684-67BB-54F2DC4F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10A44-0146-515E-1CFE-182666635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219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77B3-E837-7587-C243-864D8F13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0673-0D7B-E7F1-5D8A-2DFDE273D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373395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DCD9-F256-46B9-6128-8A2DAC8B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858582-28F6-BC07-6D17-3AA2A955F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22560-CB5B-A240-4582-37D3BFCB0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66390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7422-6CE8-6C10-2242-CF09F240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A876C-467A-73CA-5B6C-275BE15FF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97603548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79EC6-C462-FB28-AB82-4F3AAE4E3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1B55-6804-F1A2-2981-F5B6D7A4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236990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FBCF-F7E8-34FF-E279-58A02AAB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AB235-4477-AA0F-E11B-FB818B872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428547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2597-6170-3435-0F37-F2E0ABF8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5DBC-64E0-30B0-8390-12DE5082D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5177885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139B-DB1F-3312-DEBD-786AF16A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037EF-F8D3-997B-B9A1-3B040FD58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13175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5CA8-2448-0DD7-8AD3-3D5374CA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12-53DD-4C54-AB53-351462166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2CB8E-AC44-5848-821D-4E3F3431E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5375659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41D3-541B-BD76-0785-74C9C0F1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D421-513C-5D11-337E-42DF9FF9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3D7A9-191A-F47F-C1EF-27231F33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4872C-16A9-BE71-1E38-C5D83043D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002DE-E85F-1761-7E78-7C075DA32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1368404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3086-7276-1F7C-C008-0974780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81493650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17743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A1FE-656A-3A1E-36CD-E2A822BE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A35D0-AAEE-5CE3-5D51-63B08E130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334043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29B9-7963-13D9-B211-07DB5D8E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6DDE-C86D-ECC2-1240-46E38B763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718CB-571A-89A3-50BC-862EA8223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327545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18C8-B8B1-B7B1-02BF-5D70E0F8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C69C8-7457-9D2E-974A-D4551F11D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E76E4-3B11-5B39-9808-A64C303B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88559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CB0E-BDA1-E91A-7EAC-07614FEC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91F0F-D13A-E533-0A96-6134005E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8295089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360A7-8BCA-6DB4-82DF-4A0949F92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BBF56-6C4E-5528-B47A-DB9CEADC8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4923147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AD07-A6BE-1E4F-8405-3367EB5A6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BEC21-B8A0-EE60-DC97-B6A39478C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42639216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6056-4B9B-D296-0794-63E25647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8CAE-BE8D-DA42-090F-9C67CF04A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6795323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7B7F-9993-1038-630B-D567625A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8C564-792E-8633-BA4A-4C937D3CE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7219300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A7E8-1B59-F3B2-DB5B-3CAA0BAE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22EF6-6C02-975F-AEEB-38C43A363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BF546-D35B-2570-73EA-84F0DED7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28773763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8240-8D9B-CB57-C53E-82A81B17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1B894-53C6-C7EB-C52B-7511F0F66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A1EC7-D449-EE56-8F44-0291E1B4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A9E4E-40AF-3AAD-6E60-86772BCEC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456B6-5DA2-C547-7489-20F74E7CA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38880832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3225-248B-01F5-2420-5F598414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17027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0379-687B-361A-F26F-8DA072C6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FABA-0473-ADEA-A519-C8769554D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F250-DF32-FF07-87BD-F9070B8F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16181651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41174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B874-73E3-68BA-72BB-966F435C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4550-DFD3-0C0C-E121-11156430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FE646-D8F4-3601-CF43-5A3B7491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91192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172D-20E4-C485-C04D-01042469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406D6-A208-19E1-6B40-0129752A4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7587A-A883-976F-F3CD-4A05ECFB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413964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ABFC-6D2C-020B-121D-503CFB1F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D6BA7-A9DA-510C-AF1B-8C40A600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5286921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CF087-D4D3-8BC7-8F75-88284BDB0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D802E-1B25-DE9D-0E5A-512C0C28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943912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8FAE-86E4-2457-4BB5-7B63B9B3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7104C-E8FF-79B2-E85B-1CB1A7484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4747F-E134-8EC6-DBAA-A6A87030E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BC819-3704-C34A-9B9D-AC2B2D3E1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67B2F-9F12-4FA6-B423-75C87C7B3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8848819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7E23-8E4E-05C5-2634-380FFE4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26934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4646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6B79-D0D9-6AF1-AA84-04F0FEF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4270-7E15-1ADF-7E67-DFF09A64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1038C-28B4-3CFD-74F3-51E646EAE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14326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7A333-A909-0B58-F0E2-9164C924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3FC9D-AC4C-7508-95C1-27F69351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542466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B86C-CF51-4EFC-B4C0-BBD9505E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59DB0-68EA-8430-70C3-39ED8AA1F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AEB74-62CE-3A11-01FF-6A60A515F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31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352C-A729-9B83-BF04-B70AC31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62498-BC0B-ABEA-7A52-0F9A31275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4888789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A7C39-FDFF-071C-CB43-84CFDB424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E205-F6D3-800D-99B6-8A5FBF598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2987429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C234-6992-AC12-5491-D6EEF16C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77635-970A-18B0-03E6-8FD5578A0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6138063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991B-679B-813A-D8EB-0726507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9C77-8676-82EB-29E4-E7FAB44C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5963275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C313-D808-DB7C-99E4-DF787E6C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27E34-6758-13A8-4336-9BFDA60B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11097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198F-8043-EB5D-3C6F-9F92DDC0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24C8-4654-1967-F9E6-E3DF1A090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FEA0C-0519-5617-F841-A551A89B1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436979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E84E-8EB7-16CE-BCC3-E92F54BD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1CBE-7FBF-BBEA-B892-5B9DD01C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C9FDF-8D68-D6B6-75F4-3195FBD9A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C649A-A93D-F9E6-DAAB-DEAA97C37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9B319-D607-BE79-09D0-30B4F679A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2309199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3B2D-CB14-58C8-AED5-346F3091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856735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3178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3512-F613-CD6B-B366-531C5BCE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3CF39-331F-5B24-B71E-DC0876541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34603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8897-FB52-0FDD-145B-414F81B8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BE172-2F58-B4D1-4B1D-EFC23913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C9DEF-20A7-F3B2-3ED4-178711D53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77312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2365-AA5E-7F6F-11D7-30F10A96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167620-FD80-8793-014E-0C7E49D7C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8EDF8-8913-F89F-41C9-54628E5CB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7164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6FF1-1841-1F7F-CBD5-99D08D7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4D8C8-D61B-4A6D-A53A-D7B24DA0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7484385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7FDCA-D3FF-085A-FF6A-526B72368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83AD0-88FC-2BA4-4D50-FE26861A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287990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2199-2EED-009A-36DF-D7C70D6A3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77607-C7B5-8777-3D6E-92ACF4EA5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39814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9195-D017-F6B7-38A8-2ED0D9F8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1632-FC15-1F43-65AE-222BF3A5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786313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E087-49F1-ACBC-D2D4-5EABC194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172D-A655-3065-FA96-AF39C929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49331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FDA1-CCF8-2D1D-F1A8-A756A8D5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7931D-D437-1C94-71AE-EF4195342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99B66-B197-B78E-4F12-BC2D775DE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098297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E6CA-345A-7BB9-F7F7-0F4703E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C926-C712-D9D8-8547-3DDDC0DB0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7F357-D5B0-AD90-B17E-6BFB5D98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A35E1-3540-79AB-C56C-300F4A74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DE3869-0A2E-7C18-BF3F-B3013F124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3935186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BDAD-C180-E8B7-5A61-D3EC596B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580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95AA-09C5-E1A7-CFBC-0569EC40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9D1A5-40BE-E63A-C99B-1B66D1171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3BF90-818E-4229-AD9A-97D3E8BCB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9713785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63797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15FE-800B-B0C4-DAB0-2751872E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2F0C-96F0-14AF-D55A-E5D7B49C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709CC-743D-0089-4B21-7A4337FA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82596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1C2DD-FF1B-E2DF-E493-47F4FEFD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F276A-91FC-BE73-C92D-E1474B26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EBB3E-F604-EC99-B5AF-CF8A2AFD9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8996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B3CF-F3F3-1D9A-B0DC-B6E75991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BA402-120C-484C-545A-A111688E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4442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C8D6A-2239-8191-73FD-6486E3D9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52763-9B6F-A462-8C2E-CA0871306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736005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A42D-DA99-0C02-38C3-5A3349E49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4BA1D-825C-87D5-359F-EFD97990B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3242760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6CFB-6666-943D-34E6-AFD94C6C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48E28-9C6D-ED5C-913E-741AC27D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43838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3A3B-1409-8B0D-AEA4-30F22A65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56B46-B6A1-1357-061A-3E6B0530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92847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089A-A166-8A00-B6D6-B450DDAF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D5C0-9A8E-3CDD-75D2-07C76662E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EDA8-41BC-D0C7-CC24-C4DFCFB5B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13549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90D5-E47C-3EF1-A857-9173D3EF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16D6D-B556-1C1E-35EC-5288AA64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4277F-DDD9-5E89-8C8C-BD9236B93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34D1C-B1C6-15F2-B60F-63843E4E6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7B86-A917-F224-8DF5-3A2097E26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30071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D03D-C932-4AA8-BAB2-77E21EDA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82D62-402A-5878-8EB1-3F024EBA0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AA7FC-927B-1B61-C255-2A68A8EB8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3879E-9609-F5D8-7761-94599A857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9A32F-EB4B-6DD3-EC13-A0B5A75D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18654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C30D-BAB4-DDF1-5C02-90F54755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7629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51752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79957-9C65-17EF-72A2-1D32AF3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8B45E-E6FC-9065-6C22-72FFE790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C4511-7A3E-349E-C08B-7F38E08E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17268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031B-A38B-7C0E-6B5C-717B3A3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8DA5D-413E-D8F2-7BC4-25D444C01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F5A5F-AA61-31AD-7CBC-623F86CD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4773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908A2-9CD9-17C6-D7DF-FC76C1B1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BD5E7-1B88-6F67-3661-FCD713543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2146687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C6955-4599-B444-A9AF-3ACA8234F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0C3F3-9D60-5C76-E764-AECAE4FD1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9963201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A638-E099-DE8F-BD9B-F96966DF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D80D-CD51-9C09-2095-D68FEE8D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255304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C9BF-4C0E-1209-FD51-3A0437BB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D12F-1CFD-D8B5-F385-107FBB05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327921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D7D5-DDAB-A018-DA37-546750B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2A879-6F18-EF61-82B1-5DDDCF7D7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37684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3676-C6E7-9CCB-6155-C7EF25AD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344E-9497-58B6-137C-501FEAFC9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5BF8D-2765-996B-A22B-641DFC628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68865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F73B-4912-7015-6951-91D82BB2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1874497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BAD1-22C3-3EC4-2BC0-351FC2C5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921DE-C93A-C8AF-FB52-58234C612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59DC2-9314-8D4F-99F1-ED38E3E91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EA1B6-BD33-0713-1C6A-07552A85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2AE1D-CE71-6657-366D-622287816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024163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ED5E-DB52-258F-7B38-15F06FD0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7624984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09340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4906-F705-8661-2B14-9ABA046E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F037-EC2B-D7ED-C986-D6D1BCC1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01D77-3DEF-C2C6-1BCF-229B10311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4896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8D3B-F492-EC53-6627-07962ED4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801C9-509E-D108-2317-704BA45DC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72E00-E832-A5AF-300B-F75E51393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5479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3B5F-1793-CB2A-CA30-1A7E7616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6A238-FBFF-3DC4-4658-EB095EB7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0411748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4B0F1A-B041-6F77-11E7-5DBADDA4D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1DEC3-C2EE-76E9-90FD-B457AC56C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295279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592-6108-7AEB-CF2A-99E42FFA4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CD896-4533-4327-5390-2B1063A6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984493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25BE-B54C-6437-E956-36733DA3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9766-CA75-F97A-43EB-5772688F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134624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DCE-60F0-C41E-BEEC-C9A1030B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3CEBB-64C6-DBC8-BE30-01DB2EC13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7582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48992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6C05-F0BB-F002-CAA6-8433DF44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EFA7-B422-CD47-444E-B44B7E30A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FF2A2-6F7B-DE4B-3C4A-3DAD204E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4958499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EE4F-1A64-DED6-7538-4AD58514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96F4-776E-A6EC-E6DF-BDE09A400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4FB9-5CB8-1370-C64E-F0696F4F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43264-A9C6-BBF1-7EDB-96CF8145C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4262C-1671-CC60-356F-5470B4E27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3301467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1F24-47EB-32A5-4605-B77CE915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071136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322844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1AB-70E1-130C-910C-E4F25AB4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6470-92E0-67B3-C5E7-EAFF9CAB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30981-1BFF-9C45-4467-BF702540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52983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CD50-EFB8-35F2-44FE-F1AA9F89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5691F-643C-00CF-F894-6B3A25DD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96AC3-4C4A-B603-FAEC-99129C7A9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60907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F9D-F3CD-77D3-C622-DFBA14B8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7BE9E-40B7-6D36-32ED-957ACBA58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5038130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73087-78C3-4738-1296-C1DDF4BB1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B6EAC-F805-6B37-077D-03C749FB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3772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F287-5BFE-A12C-371B-C0FF76360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049D2-D0F8-814B-D71B-0D74D5AF6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6429805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2A4F-596B-F742-DDDD-F30C9915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31E91-21E1-98AF-96B5-263D49D2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397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1D1A-829E-1919-142E-5D1639EF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1046-5EAB-D217-604E-34DAE216B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D4231-7C15-6836-CF68-EB3A85921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489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9430-3453-F149-1238-0F83D663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109BC-1254-C099-8BD5-48E34C03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16788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8498-57AA-F10C-4D47-9378A163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0768-14E5-380A-4FE6-42EF9DD4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E8517-A1F0-22B9-CC66-6A6A29768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82837377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527E-E98F-6DC3-92A2-AE693B21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83F8-0A25-B20C-42B5-8BEBC32D5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A7ED8-1C4A-14F3-17FF-06213B37B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A4EC6-A693-EDBD-EAE5-A73C514B0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BECED-B5A8-34A7-614D-9248D096E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6535848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77A4-513A-A1A1-744E-4C15368C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494634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339203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664B-4AB1-9AE3-6C59-C1415AF3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288E-F9C1-9FD5-4818-8899169D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5B40-18E8-2F9D-F502-E4B8A1204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92619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8AEF-4F24-54AE-082A-6150A792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6D5B4-3A49-0A83-757E-93335F6DC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05B0A-11A6-964C-FB77-308987237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072996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1A24-0144-B591-EB14-ACFC8DA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DB9AD-BEB7-372C-8CF2-ED4EA459D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1886481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CDCB8-8E00-1CFD-4614-83491B070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AC13D-D556-9370-8406-8F2AECA6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1221484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3AB7-BCE6-E088-3A76-D5B58999A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ECCB5-BF4D-EB09-CB81-B60CC6B0B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047308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60B2-F679-6CA4-C680-627C61E3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0FFD1-0370-1E4F-B074-2F0FD242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D904D-20C8-9F66-B086-85D97934A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48523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825F-5350-95A3-2A83-DAD66AC9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3082-4A43-0FA5-8798-893E45BF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5112117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F452-AA35-0806-54FC-BDAFDBDD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EB47D-9CAF-95C4-C4F4-E0F7B638F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31306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7C3D-7637-46F6-96F8-B488777F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8E6A-3F59-8DC7-2F1B-CA95791D4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1CF9B-8CFB-7D4A-AF95-BC226E443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1303349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7850-2A2B-CBC6-0553-49E14EE0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9DC96-F158-0F4C-ED82-DC411168F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9DF0A-C429-8F14-8B4A-7EA4BD2BA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767D2-201B-243F-E5B9-BD757B12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FBB55-C820-5EAC-8E9F-661646712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7750911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A9-2BF7-D2B5-53AD-F01F78C9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66831757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48949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8CE6-ED6D-50BD-3FC1-D9B5AE0A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DDD5F-FF45-5F5A-BD3B-92BA1E88A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AF2C1-D949-0C82-1183-48BE2FBE2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359916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305B-3DF4-C930-75A7-B801DF05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B862A-3232-FF77-5248-59B947944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CF3A-C93F-6428-3A4E-F2B8F6FCF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52341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12D3-D321-40B1-B9AB-0838A44F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B7FF7-97C8-FF2A-A6CF-CAE6878B9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112344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30FB9-9AC7-53A6-7A02-AA590384B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622D7-C044-6B3B-D721-8CF553CD1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521958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141354D8-8DD8-F643-F6B9-7C12DA8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B7487AE-A8A3-AC23-1D76-E959C4497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B965F71D-D011-9DD4-599F-F38F3189C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1D90228-6C9C-513E-3303-CD5AEBB82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DBE7115B-EE97-CC3B-50A2-C19351752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2F35C73-37E3-CDF8-D49E-2B073A64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10E47FCA-EFCF-A525-7363-4BF8A7206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1C0203-D80C-197B-D527-DB6D7658D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6A8A278-C96C-F8BD-DBAF-6C27F9686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EBC3464-8EEB-5CCF-F269-F75F9CE5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24FA4A-9B34-0AEF-5939-E9C84444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E857A6D-371F-656C-2A65-5C7817111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F4CB8B8F-278C-9CA5-B539-63C18EC49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855D12-8781-7355-23B1-A71A1B2AD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64E2E88-1434-C3A3-467C-B6B3B6916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036E117-8EFE-9BC3-A19C-17303562A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4B58E41-0F52-B647-6090-1A2CFE3B3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51C977B-3E64-54AE-A5FA-B0E7492EB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702334A-5887-A1A0-1E9A-4007955FF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485CEB6-CDA7-4347-D81A-42A19F29D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2EFEC05-8E11-69B5-44E8-E4020F01E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E8655407-3AAC-8D5D-8EFF-3A3EF301755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48621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 marL="39370">
              <a:spcBef>
                <a:spcPts val="738"/>
              </a:spcBef>
            </a:pPr>
            <a:r>
              <a:rPr lang="en-US" sz="1800" dirty="0"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TOKOINRANTA    </a:t>
            </a:r>
            <a:r>
              <a:rPr lang="en-US" sz="1800" dirty="0">
                <a:solidFill>
                  <a:srgbClr val="D2AA22"/>
                </a:solidFill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1 RUUTU / SQUARE = 1 m²</a:t>
            </a:r>
            <a:endParaRPr lang="fi-FI" dirty="0">
              <a:cs typeface="Gill Sans"/>
            </a:endParaRPr>
          </a:p>
        </p:txBody>
      </p:sp>
      <p:pic>
        <p:nvPicPr>
          <p:cNvPr id="2" name="Kuva 1" descr="Kuva, joka sisältää kohteen kuvakaappaus, muotoilu&#10;&#10;Kuvaus luotu automaattisesti">
            <a:extLst>
              <a:ext uri="{FF2B5EF4-FFF2-40B4-BE49-F238E27FC236}">
                <a16:creationId xmlns:a16="http://schemas.microsoft.com/office/drawing/2014/main" id="{63134143-596C-B6D2-4064-0C4B6F84D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427" y="1819205"/>
            <a:ext cx="6623169" cy="6109152"/>
          </a:xfrm>
          <a:prstGeom prst="rect">
            <a:avLst/>
          </a:prstGeom>
        </p:spPr>
      </p:pic>
      <p:pic>
        <p:nvPicPr>
          <p:cNvPr id="3" name="Kuva 2" descr="Kuva, joka sisältää kohteen symboli, valkoinen, Grafiikka, clipart&#10;&#10;Kuvaus luotu automaattisesti">
            <a:extLst>
              <a:ext uri="{FF2B5EF4-FFF2-40B4-BE49-F238E27FC236}">
                <a16:creationId xmlns:a16="http://schemas.microsoft.com/office/drawing/2014/main" id="{10C04662-9B09-8C8D-5F87-1CB36A7FC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714" y="2709982"/>
            <a:ext cx="342841" cy="34098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13">
            <a:extLst>
              <a:ext uri="{FF2B5EF4-FFF2-40B4-BE49-F238E27FC236}">
                <a16:creationId xmlns:a16="http://schemas.microsoft.com/office/drawing/2014/main" id="{6C65FC54-B28C-A62E-5779-8B036816AC3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26654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>
              <a:spcBef>
                <a:spcPts val="738"/>
              </a:spcBef>
            </a:pPr>
            <a:r>
              <a:rPr lang="en-US" altLang="en-FI" sz="180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SYMBOLIT    </a:t>
            </a:r>
            <a:r>
              <a:rPr lang="en-US" altLang="en-FI" sz="1800">
                <a:solidFill>
                  <a:srgbClr val="D2AA22"/>
                </a:solidFill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SYMBOLS</a:t>
            </a: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E71E7530-C4B9-612D-E42F-801257A82BD5}"/>
              </a:ext>
            </a:extLst>
          </p:cNvPr>
          <p:cNvGrpSpPr/>
          <p:nvPr/>
        </p:nvGrpSpPr>
        <p:grpSpPr>
          <a:xfrm>
            <a:off x="903107" y="3337251"/>
            <a:ext cx="11447347" cy="3065302"/>
            <a:chOff x="1194204" y="2670793"/>
            <a:chExt cx="11447347" cy="3065302"/>
          </a:xfrm>
        </p:grpSpPr>
        <p:pic>
          <p:nvPicPr>
            <p:cNvPr id="16388" name="Picture 4">
              <a:extLst>
                <a:ext uri="{FF2B5EF4-FFF2-40B4-BE49-F238E27FC236}">
                  <a16:creationId xmlns:a16="http://schemas.microsoft.com/office/drawing/2014/main" id="{333237C8-4FAD-2A49-FF14-0907DF097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5">
              <a:extLst>
                <a:ext uri="{FF2B5EF4-FFF2-40B4-BE49-F238E27FC236}">
                  <a16:creationId xmlns:a16="http://schemas.microsoft.com/office/drawing/2014/main" id="{D0A89163-250D-E34F-C5AB-D50D0827C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6">
              <a:extLst>
                <a:ext uri="{FF2B5EF4-FFF2-40B4-BE49-F238E27FC236}">
                  <a16:creationId xmlns:a16="http://schemas.microsoft.com/office/drawing/2014/main" id="{932F03C5-703E-57B0-BFF4-CFBA8C5115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7">
              <a:extLst>
                <a:ext uri="{FF2B5EF4-FFF2-40B4-BE49-F238E27FC236}">
                  <a16:creationId xmlns:a16="http://schemas.microsoft.com/office/drawing/2014/main" id="{86C874EE-DC04-FE9E-756F-41AD5B1F2F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380002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8">
              <a:extLst>
                <a:ext uri="{FF2B5EF4-FFF2-40B4-BE49-F238E27FC236}">
                  <a16:creationId xmlns:a16="http://schemas.microsoft.com/office/drawing/2014/main" id="{80B58503-E162-CCBB-7B30-7273BB4232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379894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3" name="Picture 9">
              <a:extLst>
                <a:ext uri="{FF2B5EF4-FFF2-40B4-BE49-F238E27FC236}">
                  <a16:creationId xmlns:a16="http://schemas.microsoft.com/office/drawing/2014/main" id="{E6908C13-BE79-67DE-846D-30BCA1ED0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379607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4" name="Picture 10">
              <a:extLst>
                <a:ext uri="{FF2B5EF4-FFF2-40B4-BE49-F238E27FC236}">
                  <a16:creationId xmlns:a16="http://schemas.microsoft.com/office/drawing/2014/main" id="{662C6D4C-08F1-B2A6-2C27-DD6E461666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4610932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11">
              <a:extLst>
                <a:ext uri="{FF2B5EF4-FFF2-40B4-BE49-F238E27FC236}">
                  <a16:creationId xmlns:a16="http://schemas.microsoft.com/office/drawing/2014/main" id="{D54CE12D-F5B7-7B84-7439-BB0BF2F4E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460876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2">
              <a:extLst>
                <a:ext uri="{FF2B5EF4-FFF2-40B4-BE49-F238E27FC236}">
                  <a16:creationId xmlns:a16="http://schemas.microsoft.com/office/drawing/2014/main" id="{D2ADC769-FC3F-0C26-7902-2745DDE324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460303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Kuva 1" descr="Kuva, joka sisältää kohteen musta, pimeys&#10;&#10;Kuvaus luotu automaattisesti">
              <a:extLst>
                <a:ext uri="{FF2B5EF4-FFF2-40B4-BE49-F238E27FC236}">
                  <a16:creationId xmlns:a16="http://schemas.microsoft.com/office/drawing/2014/main" id="{01C687A7-BDF5-C4DB-9511-6647E842C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97679" y="5421837"/>
              <a:ext cx="271972" cy="279640"/>
            </a:xfrm>
            <a:prstGeom prst="rect">
              <a:avLst/>
            </a:prstGeom>
          </p:spPr>
        </p:pic>
        <p:pic>
          <p:nvPicPr>
            <p:cNvPr id="3" name="Kuva 2" descr="Kuva, joka sisältää kohteen logo, symboli, Fontti, Grafiikka&#10;&#10;Kuvaus luotu automaattisesti">
              <a:extLst>
                <a:ext uri="{FF2B5EF4-FFF2-40B4-BE49-F238E27FC236}">
                  <a16:creationId xmlns:a16="http://schemas.microsoft.com/office/drawing/2014/main" id="{8AB2AFE4-37EE-F177-AFEE-9F2758EAD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79865" y="5418580"/>
              <a:ext cx="277783" cy="285451"/>
            </a:xfrm>
            <a:prstGeom prst="rect">
              <a:avLst/>
            </a:prstGeom>
          </p:spPr>
        </p:pic>
        <p:sp>
          <p:nvSpPr>
            <p:cNvPr id="4" name="Rectangle 1">
              <a:extLst>
                <a:ext uri="{FF2B5EF4-FFF2-40B4-BE49-F238E27FC236}">
                  <a16:creationId xmlns:a16="http://schemas.microsoft.com/office/drawing/2014/main" id="{F99DA9E3-39A9-8126-A797-1B9471185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SISÄÄNKÄYNTI</a:t>
              </a:r>
              <a:r>
                <a:rPr lang="en-US" sz="1300" b="1" dirty="0">
                  <a:latin typeface="Garamond"/>
                  <a:ea typeface="Garamond" panose="02020404030301010803" pitchFamily="18" charset="0"/>
                  <a:cs typeface="Garamond" panose="02020404030301010803" pitchFamily="18" charset="0"/>
                  <a:sym typeface="Garamond" panose="02020404030301010803" pitchFamily="18" charset="0"/>
                </a:rPr>
                <a:t> / EXIT</a:t>
              </a:r>
              <a:endParaRPr lang="fi-FI" dirty="0">
                <a:latin typeface="Garamond" panose="02020404030301010803" pitchFamily="18" charset="0"/>
                <a:cs typeface="Gill Sans" panose="020B0502020104020203" pitchFamily="34" charset="-79"/>
              </a:endParaRPr>
            </a:p>
          </p:txBody>
        </p:sp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58CB983-86B4-1B15-7886-BF769DE34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3475139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INVA</a:t>
              </a:r>
              <a:endParaRPr lang="fi-FI" dirty="0"/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956754B6-D466-BCD3-D67E-BE518B76C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4292445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HISSI / LIFT</a:t>
              </a:r>
              <a:endParaRPr lang="fi-FI">
                <a:latin typeface="Garamond"/>
                <a:cs typeface="Gill Sans"/>
              </a:endParaRPr>
            </a:p>
          </p:txBody>
        </p:sp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805F42F5-7EF9-FDDA-EC9C-1184F80BF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5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MINIKEITTIÖ / KITCHENETTE</a:t>
              </a:r>
              <a:endParaRPr lang="fi-FI" dirty="0"/>
            </a:p>
          </p:txBody>
        </p:sp>
        <p:sp>
          <p:nvSpPr>
            <p:cNvPr id="10" name="Rectangle 1">
              <a:extLst>
                <a:ext uri="{FF2B5EF4-FFF2-40B4-BE49-F238E27FC236}">
                  <a16:creationId xmlns:a16="http://schemas.microsoft.com/office/drawing/2014/main" id="{4187B59B-49D7-8116-ED64-F4DDE3D02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WC-TILAT / TOILETS</a:t>
              </a:r>
              <a:endParaRPr lang="fi-FI" dirty="0"/>
            </a:p>
          </p:txBody>
        </p: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D4B9F908-3460-1BF6-0E34-C3E5EB42D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3491438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INFO / VASTAANOTTO / RECEPTION</a:t>
              </a:r>
              <a:endParaRPr lang="fi-FI" dirty="0"/>
            </a:p>
          </p:txBody>
        </p: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9E133C39-185A-AD1D-8DC0-237C7E484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4292445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VAATESÄILYTYS / CLOAK ROOM</a:t>
              </a:r>
              <a:endParaRPr lang="fi-FI" dirty="0"/>
            </a:p>
          </p:txBody>
        </p:sp>
        <p:sp>
          <p:nvSpPr>
            <p:cNvPr id="13" name="Rectangle 1">
              <a:extLst>
                <a:ext uri="{FF2B5EF4-FFF2-40B4-BE49-F238E27FC236}">
                  <a16:creationId xmlns:a16="http://schemas.microsoft.com/office/drawing/2014/main" id="{D6D662FF-CBA5-DDDA-3AF4-1C71E2DB3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299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VERHO / CURTAIN</a:t>
              </a:r>
              <a:endParaRPr lang="fi-FI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150DBFB8-91D4-16E5-C91E-2EB5A142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2672558"/>
              <a:ext cx="2593015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cs typeface="Gill Sans"/>
                  <a:sym typeface="Garamond" panose="02020404030301010803" pitchFamily="18" charset="0"/>
                </a:rPr>
                <a:t>VALKOKANGAS / SCREEN</a:t>
              </a:r>
              <a:endParaRPr lang="fi-FI" dirty="0"/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459E124-CBF5-1CF3-77AE-578419BC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3476116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BAARI / BAR</a:t>
              </a:r>
              <a:endParaRPr lang="fi-FI" dirty="0"/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879F37DD-714E-D916-F84D-72381372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4292444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TANSSILATTIA / DANCE FLOOR</a:t>
              </a:r>
              <a:endParaRPr lang="fi-FI" dirty="0"/>
            </a:p>
          </p:txBody>
        </p:sp>
      </p:grp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44</Words>
  <Characters>0</Characters>
  <Application>Microsoft Office PowerPoint</Application>
  <PresentationFormat>Mukautettu</PresentationFormat>
  <Lines>0</Lines>
  <Paragraphs>11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14</vt:i4>
      </vt:variant>
      <vt:variant>
        <vt:lpstr>Dian otsikot</vt:lpstr>
      </vt:variant>
      <vt:variant>
        <vt:i4>2</vt:i4>
      </vt:variant>
    </vt:vector>
  </HeadingPairs>
  <TitlesOfParts>
    <vt:vector size="16" baseType="lpstr"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Admin</cp:lastModifiedBy>
  <cp:revision>124</cp:revision>
  <dcterms:modified xsi:type="dcterms:W3CDTF">2023-09-22T07:39:20Z</dcterms:modified>
</cp:coreProperties>
</file>