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8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8D53B-DA9A-44D8-907A-BBD954D8F3CA}" v="449" dt="2023-09-13T06:32:18.717"/>
    <p1510:client id="{E7AD288F-5A3F-4A65-9741-5A77355A6BF0}" v="4" dt="2023-09-13T09:18:37.379"/>
    <p1510:client id="{EE5C541F-8F54-4B4D-90EC-71F18875D935}" v="15" dt="2023-09-22T07:39:12.576"/>
    <p1510:client id="{F31D202D-3329-4489-9391-C05B86EE4B31}" v="43" dt="2023-09-15T10:38:3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>
        <p:scale>
          <a:sx n="121" d="100"/>
          <a:sy n="121" d="100"/>
        </p:scale>
        <p:origin x="-1504" y="-101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8621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TOKOINRANTA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2" name="Kuva 1" descr="Kuva, joka sisältää kohteen kuvakaappaus, muotoilu&#10;&#10;Kuvaus luotu automaattisesti">
            <a:extLst>
              <a:ext uri="{FF2B5EF4-FFF2-40B4-BE49-F238E27FC236}">
                <a16:creationId xmlns:a16="http://schemas.microsoft.com/office/drawing/2014/main" id="{63134143-596C-B6D2-4064-0C4B6F84D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427" y="1819205"/>
            <a:ext cx="6623169" cy="6109152"/>
          </a:xfrm>
          <a:prstGeom prst="rect">
            <a:avLst/>
          </a:prstGeom>
        </p:spPr>
      </p:pic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714" y="2709982"/>
            <a:ext cx="342841" cy="3409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1D4E1E-F2A9-E1E9-BF21-4C4D7B1D1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674" y="7017990"/>
            <a:ext cx="203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A12731-6E26-11F2-4E02-59BEDCB6B8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6285" y="2450454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2EF13B81-0840-415F-9ECC-8EBBB845C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1700" y="6930968"/>
            <a:ext cx="3642286" cy="2828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ADEDC6-7165-8888-9D8A-75B81E2BE4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91020" y="6088295"/>
            <a:ext cx="1885950" cy="279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Pages>0</Pages>
  <Words>45</Words>
  <Characters>0</Characters>
  <Application>Microsoft Macintosh PowerPoint</Application>
  <PresentationFormat>Custom</PresentationFormat>
  <Lines>0</Lines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Garamond</vt:lpstr>
      <vt:lpstr>Gill Sans</vt:lpstr>
      <vt:lpstr>Helvetica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125</cp:revision>
  <dcterms:modified xsi:type="dcterms:W3CDTF">2024-06-17T12:30:31Z</dcterms:modified>
</cp:coreProperties>
</file>