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94"/>
  </p:normalViewPr>
  <p:slideViewPr>
    <p:cSldViewPr snapToGrid="0" showGuides="1">
      <p:cViewPr>
        <p:scale>
          <a:sx n="156" d="100"/>
          <a:sy n="156" d="100"/>
        </p:scale>
        <p:origin x="144" y="-1064"/>
      </p:cViewPr>
      <p:guideLst>
        <p:guide orient="horz" pos="2160"/>
        <p:guide pos="3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2332BC-9648-4216-85A8-F30047C8AE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C2679A-DF24-A53B-0C93-76EA3D3FFF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8438DBB-2559-424C-C423-9EEA9F09DB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4A4E7-D29A-7B4E-BB2D-B7120082DCBA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203674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60D610-9BB6-DE0B-A3F9-0B90BF9017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96116A-1104-449C-3855-968EC8A84B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BD1920-36C9-E364-6999-959D91EDAA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01B1F3-30DD-DE47-9DE1-D8A93DA4ACB4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12531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8607C7-B5C0-DC4B-A485-A82A01EB8E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75ACE7-B741-84D6-590A-CD0A5C05AD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260CD9-93A2-1676-F470-F0EB1CCD6C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53DA7C-B05A-2E4B-A768-1CAC2D3D6DC4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2714466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8B3C1F-D23A-C401-3937-BCE822C4EE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2E681A-27F0-D558-3494-01FE85F7DD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2E25A3-E506-4301-065E-9DBC229099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52FF8A-9389-2443-B395-9A89B2CD3FA5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3288685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C81825-97FE-385B-3079-95AD544AC7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BBF8B9-7412-1DD3-9166-7736AF3B5F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1E5CD3-9D84-3F4E-D7CE-83792B6BDB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EF3FA-0C21-1C45-A764-589A081CF653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284034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56FCD3-C3F4-7F08-02ED-BA4A595F97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7C57C1-1809-A634-6E9E-541A72D145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EB52A1-E9C9-3412-3FF6-C9028FB58F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B9F0DF-09F9-B540-92AF-36A4F7DC9613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3203202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CC91FA4-4B1B-D551-7975-8F8D511D83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B68E9FF-D34C-AB6B-74A0-7122025058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696EA86-9EB6-7CD4-C23C-24DE7E97A0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0B10A-3894-C14F-90CC-6BDD67AB0672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395104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067B0A9-19E6-2C41-369A-75C5EC7C54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10F9376-BD8B-0010-7E65-8E80DB33C7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19A4267-2416-11BB-E69C-4B1CF6CFC5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05F25D-D52A-814C-B844-1084CE65A0EC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74354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E9B028D-949B-D274-8B1C-AC105BA961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51F9178-9267-C874-30E0-B0D962A7A7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DE8AD49-0556-1717-40DE-6223131C88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2DA4A1-01BD-884C-BA6E-115077C4962E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2779017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A055AB-2B4B-AAEA-0B85-EC2F9D22D4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F7A439-D0F3-1948-FEF7-58439FB7E0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307A84-CE6F-F8F2-535B-803CDEF274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F6890A-2AE7-B846-9B50-3A44E495FDF3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236922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5CDAC8-2380-4CD4-FCF5-8EDD35547E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BEEB13-3CF6-3F22-CE87-A4898FE60E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B9021E-0A1B-7266-F5A3-F067163970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2CD05B-D324-3441-9ED9-24B7C7726072}" type="slidenum">
              <a:rPr lang="fi-FI" altLang="en-FI"/>
              <a:pPr/>
              <a:t>‹#›</a:t>
            </a:fld>
            <a:endParaRPr lang="fi-FI" altLang="en-FI"/>
          </a:p>
        </p:txBody>
      </p:sp>
    </p:spTree>
    <p:extLst>
      <p:ext uri="{BB962C8B-B14F-4D97-AF65-F5344CB8AC3E}">
        <p14:creationId xmlns:p14="http://schemas.microsoft.com/office/powerpoint/2010/main" val="1131727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C48D232-DA42-AD4A-CF42-1BF279575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FI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0A95040-8429-3CAF-A672-5330917B34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FI"/>
              <a:t>Click to edit Master text styles</a:t>
            </a:r>
          </a:p>
          <a:p>
            <a:pPr lvl="1"/>
            <a:r>
              <a:rPr lang="fi-FI" altLang="en-FI"/>
              <a:t>Second level</a:t>
            </a:r>
          </a:p>
          <a:p>
            <a:pPr lvl="2"/>
            <a:r>
              <a:rPr lang="fi-FI" altLang="en-FI"/>
              <a:t>Third level</a:t>
            </a:r>
          </a:p>
          <a:p>
            <a:pPr lvl="3"/>
            <a:r>
              <a:rPr lang="fi-FI" altLang="en-FI"/>
              <a:t>Fourth level</a:t>
            </a:r>
          </a:p>
          <a:p>
            <a:pPr lvl="4"/>
            <a:r>
              <a:rPr lang="fi-FI" altLang="en-FI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4E9E6D6-B0C4-50C2-5CB4-9FDA249E716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95376A-C98F-4753-16E2-94698FA9718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D7BFF04-072B-4E97-B1C2-511555599B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DC6BA86-73C9-8749-918C-862DBFB18D6C}" type="slidenum">
              <a:rPr lang="fi-FI" altLang="en-FI"/>
              <a:pPr/>
              <a:t>‹#›</a:t>
            </a:fld>
            <a:endParaRPr lang="fi-FI" altLang="en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>
            <a:extLst>
              <a:ext uri="{FF2B5EF4-FFF2-40B4-BE49-F238E27FC236}">
                <a16:creationId xmlns:a16="http://schemas.microsoft.com/office/drawing/2014/main" id="{C99C3953-0C3C-DA63-6287-259FEEB53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487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FI" sz="1200">
                <a:latin typeface="Helvetica" pitchFamily="2" charset="0"/>
              </a:rPr>
              <a:t>TIVOLI     </a:t>
            </a:r>
            <a:r>
              <a:rPr lang="en-US" altLang="en-FI" sz="1200">
                <a:solidFill>
                  <a:srgbClr val="D2AA22"/>
                </a:solidFill>
                <a:latin typeface="Helvetica" pitchFamily="2" charset="0"/>
              </a:rPr>
              <a:t>1 RUUTU / SQUARE = 1 m</a:t>
            </a:r>
            <a:r>
              <a:rPr lang="en-US" altLang="en-FI" sz="1200" baseline="30000">
                <a:solidFill>
                  <a:srgbClr val="D2AA22"/>
                </a:solidFill>
                <a:latin typeface="Helvetica" pitchFamily="2" charset="0"/>
              </a:rPr>
              <a:t>2</a:t>
            </a:r>
          </a:p>
        </p:txBody>
      </p:sp>
      <p:pic>
        <p:nvPicPr>
          <p:cNvPr id="13314" name="Kuva 1" descr="Paasitorni_pohjat-01.jpg">
            <a:extLst>
              <a:ext uri="{FF2B5EF4-FFF2-40B4-BE49-F238E27FC236}">
                <a16:creationId xmlns:a16="http://schemas.microsoft.com/office/drawing/2014/main" id="{156BE868-5E0D-2845-2AA2-339DB97DDF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549275"/>
            <a:ext cx="3249612" cy="612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E6399D7-0D54-5CDA-67E8-A3D83F769DA6}"/>
              </a:ext>
            </a:extLst>
          </p:cNvPr>
          <p:cNvSpPr/>
          <p:nvPr/>
        </p:nvSpPr>
        <p:spPr>
          <a:xfrm>
            <a:off x="5521324" y="4991100"/>
            <a:ext cx="352426" cy="34554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48F512-BE0B-1210-244B-80D45515F0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5937" y="5064125"/>
            <a:ext cx="203200" cy="2032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8AD26E3-CC6A-BA84-EE5B-525C34F7D69C}"/>
              </a:ext>
            </a:extLst>
          </p:cNvPr>
          <p:cNvSpPr/>
          <p:nvPr/>
        </p:nvSpPr>
        <p:spPr>
          <a:xfrm>
            <a:off x="4844205" y="5105018"/>
            <a:ext cx="384876" cy="23283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8FF8B9-4217-D1BC-CCA5-D4C0CC7FBF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6767" y="5152807"/>
            <a:ext cx="139751" cy="13975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04D7982E-6F4D-566E-FFE7-24B3B874B2A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" y="152400"/>
            <a:ext cx="4876800" cy="304800"/>
          </a:xfrm>
        </p:spPr>
        <p:txBody>
          <a:bodyPr/>
          <a:lstStyle/>
          <a:p>
            <a:pPr algn="l"/>
            <a:r>
              <a:rPr lang="en-US" altLang="en-FI" sz="1200">
                <a:latin typeface="Helvetica" pitchFamily="2" charset="0"/>
                <a:ea typeface="ＭＳ Ｐゴシック" panose="020B0600070205080204" pitchFamily="34" charset="-128"/>
              </a:rPr>
              <a:t>SYMBOLIT    </a:t>
            </a:r>
            <a:r>
              <a:rPr lang="en-US" altLang="en-FI" sz="1200">
                <a:solidFill>
                  <a:srgbClr val="D2AA22"/>
                </a:solidFill>
                <a:latin typeface="Helvetica" pitchFamily="2" charset="0"/>
                <a:ea typeface="ＭＳ Ｐゴシック" panose="020B0600070205080204" pitchFamily="34" charset="-128"/>
              </a:rPr>
              <a:t>SYMBOLS</a:t>
            </a:r>
            <a:endParaRPr lang="en-US" altLang="en-FI" sz="1200" baseline="30000">
              <a:solidFill>
                <a:srgbClr val="D2AA22"/>
              </a:solidFill>
              <a:latin typeface="Helvetica" pitchFamily="2" charset="0"/>
              <a:ea typeface="ＭＳ Ｐゴシック" panose="020B0600070205080204" pitchFamily="34" charset="-128"/>
            </a:endParaRPr>
          </a:p>
        </p:txBody>
      </p:sp>
      <p:pic>
        <p:nvPicPr>
          <p:cNvPr id="14338" name="Picture 3" descr="symboolit">
            <a:extLst>
              <a:ext uri="{FF2B5EF4-FFF2-40B4-BE49-F238E27FC236}">
                <a16:creationId xmlns:a16="http://schemas.microsoft.com/office/drawing/2014/main" id="{DA98D3AD-7F5C-CED7-EB1E-0756C12E0A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73275"/>
            <a:ext cx="838200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514C1F4-74A8-AF22-F158-AD9ED40C52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3271" y="4530512"/>
            <a:ext cx="2616200" cy="203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2CE75C1-EEA4-F9F9-7CF3-E45AC1FE1A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680" y="4530512"/>
            <a:ext cx="1371600" cy="2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511467"/>
      </p:ext>
    </p:extLst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10</Words>
  <Application>Microsoft Macintosh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ＭＳ Ｐゴシック</vt:lpstr>
      <vt:lpstr>Calibri</vt:lpstr>
      <vt:lpstr>Helvetica</vt:lpstr>
      <vt:lpstr>Oletusrakenne</vt:lpstr>
      <vt:lpstr>PowerPoint Presentation</vt:lpstr>
      <vt:lpstr>PowerPoint Presentation</vt:lpstr>
    </vt:vector>
  </TitlesOfParts>
  <Company>paasitorni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Ranta-Pere Tuija</dc:creator>
  <cp:lastModifiedBy>Admin</cp:lastModifiedBy>
  <cp:revision>14</cp:revision>
  <dcterms:created xsi:type="dcterms:W3CDTF">2005-12-14T10:51:26Z</dcterms:created>
  <dcterms:modified xsi:type="dcterms:W3CDTF">2024-06-17T11:21:14Z</dcterms:modified>
</cp:coreProperties>
</file>