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58"/>
  </p:normalViewPr>
  <p:slideViewPr>
    <p:cSldViewPr>
      <p:cViewPr varScale="1">
        <p:scale>
          <a:sx n="116" d="100"/>
          <a:sy n="116" d="100"/>
        </p:scale>
        <p:origin x="166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E192796-68D0-CFF4-60D3-386CDDC60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0036DC0-13D6-B253-75AF-6FEFAC502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12188D2-F0AF-6844-18B1-D6D217EE7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3DEE617-2008-5642-A03F-C4926287ADF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84001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C5A516B-4FF1-5D4D-65D8-54092A271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193C4A8-44AE-875E-C60C-6018104B5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C39121D-31A8-DB80-A7BA-6C899FEA5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232CA1D-8E51-C548-9BCE-7D3630FBB38B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665851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63A5F61-6DA3-05A9-0FBB-8ED675503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0712482-C111-FEDE-2029-0E086E852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81BCD5F-F590-40A1-5D59-BA154CF2E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37A79E-087D-3148-9984-B06F7950B54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944360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9683B63-46EB-2A94-D6F6-F872F76E8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6640BE8-3E43-1DFA-556A-14C43D5BD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74855D6-BB59-02CD-C516-DE68AE48B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BE8A243-9F24-B743-BBF7-08ED030988EE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141713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6F3AD7B-2F45-86B1-AFAD-20E888D6F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9CAC31E-43EF-894E-1CB0-614C792DA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954B828-0DAF-8CC8-B4EC-C2B7ADF52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8B675A-D422-3F4D-BFB9-87C6B364C59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068050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2EA5513-117D-B6EC-F677-DA64A7CF3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B446917-A562-ACD3-99A5-087C5D77C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7F04FA7-B325-43B0-70EE-6429FA30A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3D86EE0-2CF4-3E40-95FE-3B68995FEFE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824756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1915813-9625-2A2A-355E-C60F99898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2D3FC9EF-015E-5A00-4C91-688985116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17FCE98-6916-1C62-B51F-BC055DEBA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4639F6-4ECB-E042-AF40-37C7DBDD5254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89881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6E8162A-26FD-335E-0943-1024C6750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AD6BE3A-7F23-CE58-F110-56C455451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BCD444A-FEE0-9689-9211-7D5B1B4FE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623BE4-A703-F240-97AB-F7BF4A47A6A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91258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0D6B2BD4-4CF1-393D-2F51-17462C437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6C3FEBA-4AAC-FDEB-5F64-B570E7935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4F4EB84-DEF2-7FED-5121-89D6518A9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D4CFE8-32DA-B647-9C4C-D2C92ABB8A5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759613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22621DB-8DA9-933E-FBAA-B243D40EB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4B828AB-EC05-3D2E-379B-2D8E462E9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4FE5C40-A9E7-AF92-0EEA-4E4F025E9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E8955BC-517F-594C-89CD-BEA8A569DDE4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286177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23866A9-F3A4-F6F1-331E-44586D9D2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0FAF02F-D4C6-A900-F6C7-24B02F27C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B7BDFB7-3B94-E056-F96E-AD9B9B664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C91E9EE-D36D-3444-829A-3EF3D86D1A10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20668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C69DD3B-4E43-B46A-BAC9-4BA2DDBE3C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41E7B1F-4735-C036-4B55-BD6E38D480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5E2EBFE-3FB5-AC79-3ABD-390BD3FECE8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953988B-3A1F-A2A2-66A9-9E80147C542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fi-FI" altLang="fi-F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0C49F76-3FDD-55EB-FBA0-C5C4DC6163B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0A7F146F-24F4-B445-B180-F9017E523CE0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>
            <a:extLst>
              <a:ext uri="{FF2B5EF4-FFF2-40B4-BE49-F238E27FC236}">
                <a16:creationId xmlns:a16="http://schemas.microsoft.com/office/drawing/2014/main" id="{A8EC0005-5D3D-5FEB-4A96-99B380B78E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307" r="1558" b="14305"/>
          <a:stretch>
            <a:fillRect/>
          </a:stretch>
        </p:blipFill>
        <p:spPr bwMode="auto">
          <a:xfrm>
            <a:off x="193675" y="533400"/>
            <a:ext cx="8721725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5">
            <a:extLst>
              <a:ext uri="{FF2B5EF4-FFF2-40B4-BE49-F238E27FC236}">
                <a16:creationId xmlns:a16="http://schemas.microsoft.com/office/drawing/2014/main" id="{D97032DD-A48A-C07C-6C93-7F0C5D6413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487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fi-FI" sz="1200">
                <a:latin typeface="Helvetica" pitchFamily="2" charset="0"/>
              </a:rPr>
              <a:t>TARJA HALONEN    </a:t>
            </a:r>
            <a:r>
              <a:rPr lang="en-US" altLang="fi-FI" sz="1200">
                <a:solidFill>
                  <a:srgbClr val="D2AA22"/>
                </a:solidFill>
                <a:latin typeface="Helvetica" pitchFamily="2" charset="0"/>
              </a:rPr>
              <a:t>1 RUUTU / SQUARE = 1 m</a:t>
            </a:r>
            <a:r>
              <a:rPr lang="en-US" altLang="fi-FI" sz="1200" baseline="30000">
                <a:solidFill>
                  <a:srgbClr val="D2AA22"/>
                </a:solidFill>
                <a:latin typeface="Helvetica" pitchFamily="2" charset="0"/>
              </a:rPr>
              <a:t>2</a:t>
            </a:r>
          </a:p>
        </p:txBody>
      </p:sp>
      <p:grpSp>
        <p:nvGrpSpPr>
          <p:cNvPr id="13316" name="Ryhmä 11">
            <a:extLst>
              <a:ext uri="{FF2B5EF4-FFF2-40B4-BE49-F238E27FC236}">
                <a16:creationId xmlns:a16="http://schemas.microsoft.com/office/drawing/2014/main" id="{1C2626E7-54C4-6A23-A37A-B4487CAF5FF3}"/>
              </a:ext>
            </a:extLst>
          </p:cNvPr>
          <p:cNvGrpSpPr>
            <a:grpSpLocks/>
          </p:cNvGrpSpPr>
          <p:nvPr/>
        </p:nvGrpSpPr>
        <p:grpSpPr bwMode="auto">
          <a:xfrm rot="1519723">
            <a:off x="3540125" y="5060950"/>
            <a:ext cx="371475" cy="647700"/>
            <a:chOff x="3266826" y="5740895"/>
            <a:chExt cx="135540" cy="23710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957A8DA-08F2-0C74-70C1-A72171E16537}"/>
                </a:ext>
              </a:extLst>
            </p:cNvPr>
            <p:cNvSpPr/>
            <p:nvPr/>
          </p:nvSpPr>
          <p:spPr>
            <a:xfrm>
              <a:off x="3266826" y="5740895"/>
              <a:ext cx="135540" cy="23710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FI"/>
            </a:p>
          </p:txBody>
        </p:sp>
        <p:pic>
          <p:nvPicPr>
            <p:cNvPr id="13321" name="Picture 5">
              <a:extLst>
                <a:ext uri="{FF2B5EF4-FFF2-40B4-BE49-F238E27FC236}">
                  <a16:creationId xmlns:a16="http://schemas.microsoft.com/office/drawing/2014/main" id="{D716BA9A-0296-1FEC-B5AC-BE222CACE6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3285308" y="5810120"/>
              <a:ext cx="98575" cy="986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317" name="Ryhmä 20">
            <a:extLst>
              <a:ext uri="{FF2B5EF4-FFF2-40B4-BE49-F238E27FC236}">
                <a16:creationId xmlns:a16="http://schemas.microsoft.com/office/drawing/2014/main" id="{1D003193-971B-D5CF-F3F9-67859E3AF9D3}"/>
              </a:ext>
            </a:extLst>
          </p:cNvPr>
          <p:cNvGrpSpPr>
            <a:grpSpLocks/>
          </p:cNvGrpSpPr>
          <p:nvPr/>
        </p:nvGrpSpPr>
        <p:grpSpPr bwMode="auto">
          <a:xfrm>
            <a:off x="7524750" y="3789363"/>
            <a:ext cx="576263" cy="576262"/>
            <a:chOff x="7593385" y="4770375"/>
            <a:chExt cx="229840" cy="229840"/>
          </a:xfrm>
        </p:grpSpPr>
        <p:sp>
          <p:nvSpPr>
            <p:cNvPr id="11" name="Rectangle 3">
              <a:extLst>
                <a:ext uri="{FF2B5EF4-FFF2-40B4-BE49-F238E27FC236}">
                  <a16:creationId xmlns:a16="http://schemas.microsoft.com/office/drawing/2014/main" id="{B2B2C9B2-F2D2-5EB4-DF25-279375C34ED6}"/>
                </a:ext>
              </a:extLst>
            </p:cNvPr>
            <p:cNvSpPr/>
            <p:nvPr/>
          </p:nvSpPr>
          <p:spPr>
            <a:xfrm>
              <a:off x="7593385" y="4770375"/>
              <a:ext cx="229840" cy="22984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FI" dirty="0"/>
            </a:p>
          </p:txBody>
        </p:sp>
        <p:pic>
          <p:nvPicPr>
            <p:cNvPr id="13319" name="Picture 6">
              <a:extLst>
                <a:ext uri="{FF2B5EF4-FFF2-40B4-BE49-F238E27FC236}">
                  <a16:creationId xmlns:a16="http://schemas.microsoft.com/office/drawing/2014/main" id="{1F6D4919-2150-6649-9934-EA3F4EBAA8A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49660" y="4818155"/>
              <a:ext cx="117290" cy="117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1042C085-3ECB-5F2D-A25B-A8D31C4FF82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" y="152400"/>
            <a:ext cx="4876800" cy="304800"/>
          </a:xfrm>
        </p:spPr>
        <p:txBody>
          <a:bodyPr/>
          <a:lstStyle/>
          <a:p>
            <a:pPr algn="l"/>
            <a:r>
              <a:rPr lang="en-US" altLang="en-FI" sz="1200">
                <a:latin typeface="Helvetica" pitchFamily="2" charset="0"/>
                <a:ea typeface="ＭＳ Ｐゴシック" panose="020B0600070205080204" pitchFamily="34" charset="-128"/>
              </a:rPr>
              <a:t>SYMBOLIT    </a:t>
            </a:r>
            <a:r>
              <a:rPr lang="en-US" altLang="en-FI" sz="1200">
                <a:solidFill>
                  <a:srgbClr val="D2AA22"/>
                </a:solidFill>
                <a:latin typeface="Helvetica" pitchFamily="2" charset="0"/>
                <a:ea typeface="ＭＳ Ｐゴシック" panose="020B0600070205080204" pitchFamily="34" charset="-128"/>
              </a:rPr>
              <a:t>SYMBOLS</a:t>
            </a:r>
            <a:endParaRPr lang="en-US" altLang="en-FI" sz="1200" baseline="30000">
              <a:solidFill>
                <a:srgbClr val="D2AA22"/>
              </a:solidFill>
              <a:latin typeface="Helvetica" pitchFamily="2" charset="0"/>
              <a:ea typeface="ＭＳ Ｐゴシック" panose="020B0600070205080204" pitchFamily="34" charset="-128"/>
            </a:endParaRPr>
          </a:p>
        </p:txBody>
      </p:sp>
      <p:pic>
        <p:nvPicPr>
          <p:cNvPr id="14338" name="Picture 3" descr="symboolit">
            <a:extLst>
              <a:ext uri="{FF2B5EF4-FFF2-40B4-BE49-F238E27FC236}">
                <a16:creationId xmlns:a16="http://schemas.microsoft.com/office/drawing/2014/main" id="{B2D2274E-EAFA-AF17-2944-7CD2A70D25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73275"/>
            <a:ext cx="8382000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9117C8B-AA23-0DA4-7F63-A6694A0827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2138" y="4530512"/>
            <a:ext cx="2616200" cy="203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A531519-084F-9124-14DF-21A50A354D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513" y="4530512"/>
            <a:ext cx="1371600" cy="203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letusrakenne">
  <a:themeElements>
    <a:clrScheme name="Oletusraken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</Words>
  <Application>Microsoft Macintosh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</vt:lpstr>
      <vt:lpstr>Oletusrakenne</vt:lpstr>
      <vt:lpstr>PowerPoint Presentation</vt:lpstr>
      <vt:lpstr>PowerPoint Presentation</vt:lpstr>
    </vt:vector>
  </TitlesOfParts>
  <Company>paasitorni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Ranta-Pere Tuija</dc:creator>
  <cp:lastModifiedBy>Admin</cp:lastModifiedBy>
  <cp:revision>3</cp:revision>
  <dcterms:created xsi:type="dcterms:W3CDTF">2005-12-14T10:50:51Z</dcterms:created>
  <dcterms:modified xsi:type="dcterms:W3CDTF">2024-12-16T11:57:03Z</dcterms:modified>
</cp:coreProperties>
</file>