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57" r:id="rId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anose="020B0600040502020204" pitchFamily="34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7" autoAdjust="0"/>
    <p:restoredTop sz="90952"/>
  </p:normalViewPr>
  <p:slideViewPr>
    <p:cSldViewPr snapToGrid="0">
      <p:cViewPr>
        <p:scale>
          <a:sx n="105" d="100"/>
          <a:sy n="105" d="100"/>
        </p:scale>
        <p:origin x="976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8232F-4A37-D646-9C90-64CE6D23A607}" type="datetimeFigureOut">
              <a:rPr lang="en-FI" smtClean="0"/>
              <a:t>17.6.2024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005FA-DC88-5540-AF98-E1F4A39992F0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5712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005FA-DC88-5540-AF98-E1F4A39992F0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085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4B180-F611-78BD-910C-2F8A77E94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6093F-2DAF-CC86-0278-36AAC7911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7F034-2CDE-C4B6-DAE7-7B21F472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B0005-83C2-C43A-DB09-F3D9861C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1A4B9-4F80-DC5A-8D74-728DD6CF8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7E4F7-70DC-3A4B-A8D7-01F01E15BB66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212110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A29DD-37D1-AE11-EFB5-413D5B63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97DCF-9CF8-A629-7F93-598049201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7DB14-581D-C81A-BD2E-DE5B9F8D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5EA8E-9798-261F-8623-F312E876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89236-54FD-2088-A9D5-414A92A6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D30B6-D58F-2A42-9728-F24D66F72843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116528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110828-25A7-A621-8885-E4F40B2B9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D1C4D-79A5-C0FB-CCB9-BF3C3E773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F5847-1054-8296-AA78-818E33FC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FDEBF-B414-DAD4-281F-7AF06520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D0221-87AB-1AED-46DF-6C5B9EAC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AF968-ECFD-CE47-83E2-C73EB9DFAF55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38069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F19B-CDB7-FD2B-6770-A0163D71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B8C4E-1977-46FD-EF8F-77C7E25B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0BC6D-B2E9-19CD-3D84-C426E0DA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BA56C-9650-8D0A-C51E-5BD0F8AB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26879-CA52-0E01-A893-B49C4D23A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EF484-0FF5-0245-B143-E1CBBBFE3DA6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1945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A651-FAB4-3809-8D51-AEB37491D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6D934-F2A2-B2FC-A770-98863A1D6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B6FB-3AC0-B356-B43E-B683D613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A4863-EA00-C7DB-E8B6-C8BBD3A9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DCDD4-6C6C-594F-59B5-BA18F1580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12C44-9EF9-C34D-A79F-ABDA115497E3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289620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FEF6-C5DE-BDA2-2114-9F9F10D3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B6AA9-CB24-5C8A-F9BB-8DBCEFFC2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6B554-F895-001C-72FC-F68DFB11B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E7FF1-061D-E47E-C257-0F0A1CD4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F17BA-58FA-23E1-0A10-D7FB8C1F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E7E98-E47A-827D-FB71-0CC66277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4C41A-1876-3444-91A2-71DE3F4E8964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251861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ECA0-E3D1-EB20-B8C4-4BB10A0C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E5159-2AD0-5640-5B99-236D8660D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72E09-80A9-A220-2DE3-C38F5977B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2A8338-9A5D-24A6-97F1-30FCDE57C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6FB9F-41E1-FF0A-66F3-432DB77FD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AB9B8-90CE-C8EB-2219-9C1CBF7E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622F1-5193-5A80-B767-B7D88CCE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9893D-B186-74E3-4BDB-01E407D6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416E4-1FE6-0E47-B5C0-C59A203C02E6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330333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9958-6FFC-5602-B726-3E4296137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55C10-6193-76D1-7D30-259E57F8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CBE48-DF1A-CB46-B41B-24B77C1B9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4A295-377B-E4CF-F416-D4B3BF48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D917F-3ACE-1745-9970-641BAB420C24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227634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92627-0F40-E87D-818E-E0345DEDC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D96D5-69FF-2580-FB4F-8ABBD857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73B87-9E06-ADAD-A291-BC487063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C59B4-14C2-DF4D-AFE8-67B339ED1ABA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385060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3D4E-74ED-A957-98F4-0F2CAE87E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A096-6EBC-6220-020D-2F2619B3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C5CE0-F5B2-3035-1CC0-ABAFAD7C6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4BFA1-7A48-2E3D-7B5B-BF315068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B0394-BB8D-8837-3F29-BB0794456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7C793-A0C6-99A1-7E39-F4FDBBEC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C4783-3E7F-CE4E-93A2-E94492BB3C68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386548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307B-7458-9A20-C784-02128073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66899B-6F7E-F153-4CFD-E82324168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BB1A5-D6D5-9915-B4BC-B131C88B5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8046F-E302-B3B2-5B99-067763DB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3B669-28E3-236B-5528-211B4A22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22BDC-24BC-8EDA-FF9C-D880B15E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D363E-BD7B-4E4A-BB3E-A3AAE373BECB}" type="slidenum">
              <a:rPr lang="en-US" altLang="en-FI"/>
              <a:pPr/>
              <a:t>‹#›</a:t>
            </a:fld>
            <a:endParaRPr lang="en-US" altLang="en-FI"/>
          </a:p>
        </p:txBody>
      </p:sp>
    </p:spTree>
    <p:extLst>
      <p:ext uri="{BB962C8B-B14F-4D97-AF65-F5344CB8AC3E}">
        <p14:creationId xmlns:p14="http://schemas.microsoft.com/office/powerpoint/2010/main" val="114477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EECCA5-73FB-38D7-9DC8-297CEF2B9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85D985-87C2-18D6-216E-DA12C764C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/>
              <a:t>Click to edit Master text styles</a:t>
            </a:r>
          </a:p>
          <a:p>
            <a:pPr lvl="1"/>
            <a:r>
              <a:rPr lang="en-US" altLang="en-FI"/>
              <a:t>Second level</a:t>
            </a:r>
          </a:p>
          <a:p>
            <a:pPr lvl="2"/>
            <a:r>
              <a:rPr lang="en-US" altLang="en-FI"/>
              <a:t>Third level</a:t>
            </a:r>
          </a:p>
          <a:p>
            <a:pPr lvl="3"/>
            <a:r>
              <a:rPr lang="en-US" altLang="en-FI"/>
              <a:t>Fourth level</a:t>
            </a:r>
          </a:p>
          <a:p>
            <a:pPr lvl="4"/>
            <a:r>
              <a:rPr lang="en-US" altLang="en-F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9B0780-357F-A0CB-4BE0-FA7A34DDBE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3A2D71-04EF-1E6F-AAD2-F189DC32F7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497B7BD-727B-F200-C0A8-05F8DBE051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1ADEBE-4376-444B-B55A-83EEFC38662F}" type="slidenum">
              <a:rPr lang="en-US" altLang="en-FI"/>
              <a:pPr/>
              <a:t>‹#›</a:t>
            </a:fld>
            <a:endParaRPr lang="en-US" altLang="en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anose="020B0600040502020204" pitchFamily="34" charset="0"/>
          <a:ea typeface="ヒラギノ角ゴ Pro W3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14AA77B-D32C-C4AC-F8E4-941706B7C7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6019800" cy="304800"/>
          </a:xfrm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en-US" altLang="en-FI" sz="900" dirty="0">
                <a:latin typeface="Helvetica" pitchFamily="2" charset="0"/>
              </a:rPr>
              <a:t>SILTASAARI-SALI   </a:t>
            </a:r>
            <a:r>
              <a:rPr lang="en-US" altLang="en-FI" sz="900" dirty="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en-FI" sz="900" baseline="30000" dirty="0">
                <a:solidFill>
                  <a:srgbClr val="D2AA22"/>
                </a:solidFill>
                <a:latin typeface="Helvetica" pitchFamily="2" charset="0"/>
              </a:rPr>
              <a:t>2</a:t>
            </a:r>
            <a:endParaRPr lang="en-US" altLang="en-FI" sz="900" dirty="0"/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CAB44591-2660-F18D-D426-16641F8EA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6250"/>
            <a:ext cx="6870700" cy="607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3315028D-198A-7683-0B05-DCDA7978C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EA39DD7F-1A25-2F61-B55E-ACDF16536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3716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E9FCFAAC-0FB8-F771-D353-C4037B2A4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1816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64BAAB6-4E68-2327-D84D-DC97491A9A27}"/>
              </a:ext>
            </a:extLst>
          </p:cNvPr>
          <p:cNvSpPr/>
          <p:nvPr/>
        </p:nvSpPr>
        <p:spPr bwMode="auto">
          <a:xfrm>
            <a:off x="1549786" y="1416752"/>
            <a:ext cx="349534" cy="34953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FI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Grande" panose="020B0600040502020204" pitchFamily="34" charset="0"/>
              <a:ea typeface="ヒラギノ角ゴ Pro W3" pitchFamily="1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E565CB-0524-1F75-465C-EB03EAA44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2953" y="1489919"/>
            <a:ext cx="203200" cy="20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D26F9E1-F073-7B4A-6DF2-BE8C406D4116}"/>
              </a:ext>
            </a:extLst>
          </p:cNvPr>
          <p:cNvSpPr/>
          <p:nvPr/>
        </p:nvSpPr>
        <p:spPr bwMode="auto">
          <a:xfrm>
            <a:off x="4872651" y="1212645"/>
            <a:ext cx="349534" cy="34953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FI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Grande" panose="020B0600040502020204" pitchFamily="34" charset="0"/>
              <a:ea typeface="ヒラギノ角ゴ Pro W3" pitchFamily="1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83B97-55CE-0045-C231-971CFA2CEE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5818" y="1285812"/>
            <a:ext cx="203200" cy="203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FB9F774B-276F-6AD3-0D8F-E4D02776AB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 eaLnBrk="1" hangingPunct="1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3074" name="Picture 3" descr="symboolit">
            <a:extLst>
              <a:ext uri="{FF2B5EF4-FFF2-40B4-BE49-F238E27FC236}">
                <a16:creationId xmlns:a16="http://schemas.microsoft.com/office/drawing/2014/main" id="{E2F6A62C-38AD-55E4-0804-4447F001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49E7FE83-9D3C-7012-3BF0-742A7771C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30725"/>
            <a:ext cx="2616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EF49C81-67C7-A0FE-3EDF-AAA37BF7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4530725"/>
            <a:ext cx="13716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anose="020B0600040502020204" pitchFamily="34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anose="020B0600040502020204" pitchFamily="34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11</Words>
  <Application>Microsoft Macintosh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Lucida Grande</vt:lpstr>
      <vt:lpstr>ヒラギノ角ゴ Pro W3</vt:lpstr>
      <vt:lpstr>Helvetica</vt:lpstr>
      <vt:lpstr>Blank Presentation</vt:lpstr>
      <vt:lpstr>PowerPoint Presentation</vt:lpstr>
      <vt:lpstr>PowerPoint Presentation</vt:lpstr>
    </vt:vector>
  </TitlesOfParts>
  <Company>Jaakko Vesalainen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Jaakko Vesalainen</dc:creator>
  <cp:lastModifiedBy>Admin</cp:lastModifiedBy>
  <cp:revision>102</cp:revision>
  <dcterms:created xsi:type="dcterms:W3CDTF">2005-11-04T06:24:09Z</dcterms:created>
  <dcterms:modified xsi:type="dcterms:W3CDTF">2024-06-17T11:44:32Z</dcterms:modified>
</cp:coreProperties>
</file>