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8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 snapToGrid="0">
      <p:cViewPr>
        <p:scale>
          <a:sx n="107" d="100"/>
          <a:sy n="107" d="100"/>
        </p:scale>
        <p:origin x="608" y="-60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4901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PITKÄSILTA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0128" y="2725303"/>
            <a:ext cx="342841" cy="340984"/>
          </a:xfrm>
          <a:prstGeom prst="rect">
            <a:avLst/>
          </a:prstGeom>
        </p:spPr>
      </p:pic>
      <p:pic>
        <p:nvPicPr>
          <p:cNvPr id="4" name="Kuva 3" descr="Kuva, joka sisältää kohteen kuvakaappaus, musta&#10;&#10;Kuvaus luotu automaattisesti">
            <a:extLst>
              <a:ext uri="{FF2B5EF4-FFF2-40B4-BE49-F238E27FC236}">
                <a16:creationId xmlns:a16="http://schemas.microsoft.com/office/drawing/2014/main" id="{AE84AEA5-6D34-D100-C28C-2C1D7234D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805" y="1816639"/>
            <a:ext cx="6730520" cy="61143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D99DD7B-9B11-D7A6-B989-B5F1EAB6B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2500" y="7089504"/>
            <a:ext cx="203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C1A603-A746-96B7-BEFB-23419921C9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5122" y="2452786"/>
            <a:ext cx="203200" cy="203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13B81-0840-415F-9ECC-8EBBB845C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1700" y="6930968"/>
            <a:ext cx="3642286" cy="2828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DADEDC6-7165-8888-9D8A-75B81E2BE41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91020" y="6088295"/>
            <a:ext cx="1885950" cy="279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Pages>0</Pages>
  <Words>45</Words>
  <Characters>0</Characters>
  <Application>Microsoft Macintosh PowerPoint</Application>
  <PresentationFormat>Custom</PresentationFormat>
  <Lines>0</Lines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20" baseType="lpstr">
      <vt:lpstr>Arial</vt:lpstr>
      <vt:lpstr>Garamond</vt:lpstr>
      <vt:lpstr>Gill Sans</vt:lpstr>
      <vt:lpstr>Helvetica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131</cp:revision>
  <dcterms:modified xsi:type="dcterms:W3CDTF">2024-06-17T12:31:00Z</dcterms:modified>
</cp:coreProperties>
</file>