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  <p:sldMasterId id="2147483654" r:id="rId7"/>
    <p:sldMasterId id="2147483655" r:id="rId8"/>
    <p:sldMasterId id="2147483656" r:id="rId9"/>
    <p:sldMasterId id="2147483657" r:id="rId10"/>
    <p:sldMasterId id="2147483658" r:id="rId11"/>
    <p:sldMasterId id="2147483659" r:id="rId12"/>
    <p:sldMasterId id="2147483660" r:id="rId13"/>
    <p:sldMasterId id="2147483661" r:id="rId14"/>
  </p:sldMasterIdLst>
  <p:sldIdLst>
    <p:sldId id="257" r:id="rId15"/>
    <p:sldId id="256" r:id="rId16"/>
  </p:sldIdLst>
  <p:sldSz cx="13004800" cy="97536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98D53B-DA9A-44D8-907A-BBD954D8F3CA}" v="449" dt="2023-09-13T06:32:18.717"/>
    <p1510:client id="{98343BCD-F91D-4E10-B0D4-E257AE7232F4}" v="39" dt="2023-09-15T10:40:33.361"/>
    <p1510:client id="{A1583F77-6D41-4303-8A47-B381F7FAEFE8}" v="13" dt="2023-09-22T07:43:15.395"/>
    <p1510:client id="{E7AD288F-5A3F-4A65-9741-5A77355A6BF0}" v="4" dt="2023-09-13T09:18:37.379"/>
    <p1510:client id="{F31D202D-3329-4489-9391-C05B86EE4B31}" v="43" dt="2023-09-15T10:38:39.6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82" d="100"/>
          <a:sy n="82" d="100"/>
        </p:scale>
        <p:origin x="1936" y="176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8.xml" Id="rId8" /><Relationship Type="http://schemas.openxmlformats.org/officeDocument/2006/relationships/slideMaster" Target="slideMasters/slideMaster13.xml" Id="rId13" /><Relationship Type="http://schemas.openxmlformats.org/officeDocument/2006/relationships/viewProps" Target="viewProps.xml" Id="rId18" /><Relationship Type="http://schemas.openxmlformats.org/officeDocument/2006/relationships/slideMaster" Target="slideMasters/slideMaster3.xml" Id="rId3" /><Relationship Type="http://schemas.openxmlformats.org/officeDocument/2006/relationships/slideMaster" Target="slideMasters/slideMaster7.xml" Id="rId7" /><Relationship Type="http://schemas.openxmlformats.org/officeDocument/2006/relationships/slideMaster" Target="slideMasters/slideMaster12.xml" Id="rId12" /><Relationship Type="http://schemas.openxmlformats.org/officeDocument/2006/relationships/presProps" Target="presProps.xml" Id="rId17" /><Relationship Type="http://schemas.openxmlformats.org/officeDocument/2006/relationships/slideMaster" Target="slideMasters/slideMaster2.xml" Id="rId2" /><Relationship Type="http://schemas.openxmlformats.org/officeDocument/2006/relationships/slide" Target="slides/slide2.xml" Id="rId16" /><Relationship Type="http://schemas.openxmlformats.org/officeDocument/2006/relationships/tableStyles" Target="tableStyles.xml" Id="rId20" /><Relationship Type="http://schemas.openxmlformats.org/officeDocument/2006/relationships/slideMaster" Target="slideMasters/slideMaster1.xml" Id="rId1" /><Relationship Type="http://schemas.openxmlformats.org/officeDocument/2006/relationships/slideMaster" Target="slideMasters/slideMaster6.xml" Id="rId6" /><Relationship Type="http://schemas.openxmlformats.org/officeDocument/2006/relationships/slideMaster" Target="slideMasters/slideMaster11.xml" Id="rId11" /><Relationship Type="http://schemas.openxmlformats.org/officeDocument/2006/relationships/slideMaster" Target="slideMasters/slideMaster5.xml" Id="rId5" /><Relationship Type="http://schemas.openxmlformats.org/officeDocument/2006/relationships/slide" Target="slides/slide1.xml" Id="rId15" /><Relationship Type="http://schemas.openxmlformats.org/officeDocument/2006/relationships/slideMaster" Target="slideMasters/slideMaster10.xml" Id="rId10" /><Relationship Type="http://schemas.openxmlformats.org/officeDocument/2006/relationships/theme" Target="theme/theme1.xml" Id="rId19" /><Relationship Type="http://schemas.openxmlformats.org/officeDocument/2006/relationships/slideMaster" Target="slideMasters/slideMaster4.xml" Id="rId4" /><Relationship Type="http://schemas.openxmlformats.org/officeDocument/2006/relationships/slideMaster" Target="slideMasters/slideMaster9.xml" Id="rId9" /><Relationship Type="http://schemas.openxmlformats.org/officeDocument/2006/relationships/slideMaster" Target="slideMasters/slideMaster14.xml" Id="rId14" /><Relationship Type="http://schemas.microsoft.com/office/2015/10/relationships/revisionInfo" Target="revisionInfo.xml" Id="rId22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2F8E3-1ED0-DA73-9B24-A5C02BBC3A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15EAB2-8D22-088F-DAEE-1A138BB540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6276005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645D6-4EBC-578C-2E7B-2824C184C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543C36-ADF8-2875-CD5D-A33AE51384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486954135"/>
      </p:ext>
    </p:extLst>
  </p:cSld>
  <p:clrMapOvr>
    <a:masterClrMapping/>
  </p:clrMapOvr>
  <p:transition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7A60A-D1D5-F4D4-2F49-B0674EFE8A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FAD3D0-7682-40F8-621C-E7BD89BF69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779999273"/>
      </p:ext>
    </p:extLst>
  </p:cSld>
  <p:clrMapOvr>
    <a:masterClrMapping/>
  </p:clrMapOvr>
  <p:transition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AEBCD-DF93-9F24-FF78-C959879C3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31BC6-ED95-D41B-F60E-105EECF5F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120177518"/>
      </p:ext>
    </p:extLst>
  </p:cSld>
  <p:clrMapOvr>
    <a:masterClrMapping/>
  </p:clrMapOvr>
  <p:transition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3A5B8-AF46-FBE0-C4CC-AB957117E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BA8A3B-FF49-4F9C-5B48-67865D64A8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6016837"/>
      </p:ext>
    </p:extLst>
  </p:cSld>
  <p:clrMapOvr>
    <a:masterClrMapping/>
  </p:clrMapOvr>
  <p:transition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9482E-3F2C-23C3-97BD-C4902AFC8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95525-49B2-F842-BBAE-619DAD2A22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491D22-71B4-E1EA-4C54-F554232F5C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167868138"/>
      </p:ext>
    </p:extLst>
  </p:cSld>
  <p:clrMapOvr>
    <a:masterClrMapping/>
  </p:clrMapOvr>
  <p:transition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A0FA3-EC45-ED2E-F15D-9B72DEF81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97AAFA-C8DB-D30A-863E-2CF8D8D8F4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32BCCD-8200-2265-0912-4136B8ECE7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ED916E-E417-438F-0095-3461AE8AC6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5B8F5B-7578-B835-6E6C-EDF6536CF3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123692919"/>
      </p:ext>
    </p:extLst>
  </p:cSld>
  <p:clrMapOvr>
    <a:masterClrMapping/>
  </p:clrMapOvr>
  <p:transition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05F99-9BA0-77D5-BED3-CD73E77C0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208569536"/>
      </p:ext>
    </p:extLst>
  </p:cSld>
  <p:clrMapOvr>
    <a:masterClrMapping/>
  </p:clrMapOvr>
  <p:transition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4199185"/>
      </p:ext>
    </p:extLst>
  </p:cSld>
  <p:clrMapOvr>
    <a:masterClrMapping/>
  </p:clrMapOvr>
  <p:transition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EA0FF-8ECE-8A27-0450-F032EF024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DCB7F8-0EED-8F34-ECF2-102A52598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C8F68A-A83F-6649-B926-2B7A85D722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6632476"/>
      </p:ext>
    </p:extLst>
  </p:cSld>
  <p:clrMapOvr>
    <a:masterClrMapping/>
  </p:clrMapOvr>
  <p:transition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563D9-90BA-1B4D-57E1-3D8678236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5F84C0-49A5-F461-7076-1AF164BFF7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67F0A7-DEF5-E058-616D-E361CE88D7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1713186"/>
      </p:ext>
    </p:extLst>
  </p:cSld>
  <p:clrMapOvr>
    <a:masterClrMapping/>
  </p:clrMapOvr>
  <p:transition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FA229-2ECD-1C01-0537-18EAA4CAD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BED563-6ED4-DD5C-8C72-478130D49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41375400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336894-D2DC-5614-19EE-BF882AAF63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F2549E-2B3E-ED02-F32A-A5F7E12EFA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783979651"/>
      </p:ext>
    </p:extLst>
  </p:cSld>
  <p:clrMapOvr>
    <a:masterClrMapping/>
  </p:clrMapOvr>
  <p:transition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3E6B70-8939-01D9-C587-BD22F8E37F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8266112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4A46CE-AB66-3D05-BF36-A9C7D058F9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82661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351033521"/>
      </p:ext>
    </p:extLst>
  </p:cSld>
  <p:clrMapOvr>
    <a:masterClrMapping/>
  </p:clrMapOvr>
  <p:transition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09DFD-C743-BBBC-2261-3462523C35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38E103-F277-2AA9-C45F-DD73A01D5E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400829233"/>
      </p:ext>
    </p:extLst>
  </p:cSld>
  <p:clrMapOvr>
    <a:masterClrMapping/>
  </p:clrMapOvr>
  <p:transition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D1A48-5E53-E2E4-36FA-A390A3A4F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188EF-4C39-3081-A4A2-48C2E8E02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5066357"/>
      </p:ext>
    </p:extLst>
  </p:cSld>
  <p:clrMapOvr>
    <a:masterClrMapping/>
  </p:clrMapOvr>
  <p:transition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72323-59C9-631C-879F-5C9A44C4E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923DC2-E0CE-4ABE-13E8-B74E5FD9C9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50185784"/>
      </p:ext>
    </p:extLst>
  </p:cSld>
  <p:clrMapOvr>
    <a:masterClrMapping/>
  </p:clrMapOvr>
  <p:transition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81E6E-8909-9936-F3D0-1D8BEC4F1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C0878-BCA5-6F83-40A0-D575F7A69C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244475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BA6BB4-973E-D95F-DCF1-A7AF722513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67150" y="2768600"/>
            <a:ext cx="244475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479004776"/>
      </p:ext>
    </p:extLst>
  </p:cSld>
  <p:clrMapOvr>
    <a:masterClrMapping/>
  </p:clrMapOvr>
  <p:transition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0436F-CFB8-CA62-9445-58F858CD5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E7E55-87B1-7075-B09F-7C9F14563B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DAA4C8-2131-4A86-DDCE-EF6F1B5DDA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0533B0-63ED-D01B-93A1-A53B9D1C6C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437109-8B52-E379-E1FD-7D46A8A73E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351605152"/>
      </p:ext>
    </p:extLst>
  </p:cSld>
  <p:clrMapOvr>
    <a:masterClrMapping/>
  </p:clrMapOvr>
  <p:transition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12786-3AB2-FE02-D709-C2D1F4258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290553904"/>
      </p:ext>
    </p:extLst>
  </p:cSld>
  <p:clrMapOvr>
    <a:masterClrMapping/>
  </p:clrMapOvr>
  <p:transition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1212037"/>
      </p:ext>
    </p:extLst>
  </p:cSld>
  <p:clrMapOvr>
    <a:masterClrMapping/>
  </p:clrMapOvr>
  <p:transition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16214-14CB-4D16-28C2-42094E972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338C9-FFB2-0935-EAD4-27DF0100F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784A1E-17EA-E42F-926C-3B5F620438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7591073"/>
      </p:ext>
    </p:extLst>
  </p:cSld>
  <p:clrMapOvr>
    <a:masterClrMapping/>
  </p:clrMapOvr>
  <p:transition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BBA32-2E76-1D44-1004-93F2E79A8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A2464A-EF70-0327-CE96-43F36F83D1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0BCB98-0017-C524-288B-4AC98CD734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200312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C1958-CA5F-2296-BBC8-00A2636682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9AABCF-2172-410E-C0B6-E52CB4E45D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529444816"/>
      </p:ext>
    </p:extLst>
  </p:cSld>
  <p:clrMapOvr>
    <a:masterClrMapping/>
  </p:clrMapOvr>
  <p:transition/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81145-34EA-F23D-6873-E243B9EFA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CA2C35-E8FD-3B76-E056-6AE25354E7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67877485"/>
      </p:ext>
    </p:extLst>
  </p:cSld>
  <p:clrMapOvr>
    <a:masterClrMapping/>
  </p:clrMapOvr>
  <p:transition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26E9AE-2566-D879-305E-3EE5BA6226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D1D8B5-B3D5-F120-3428-0766E4723B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081504386"/>
      </p:ext>
    </p:extLst>
  </p:cSld>
  <p:clrMapOvr>
    <a:masterClrMapping/>
  </p:clrMapOvr>
  <p:transition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6DD74-07F1-E0FB-5061-584DD56050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5A97E5-A2B5-1A50-3ACF-32C25D211E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127842216"/>
      </p:ext>
    </p:extLst>
  </p:cSld>
  <p:clrMapOvr>
    <a:masterClrMapping/>
  </p:clrMapOvr>
  <p:transition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7931-BEF7-0A5E-EE9A-D641479DB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9FCE5-5705-8CBD-E027-0CDE5A812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046054903"/>
      </p:ext>
    </p:extLst>
  </p:cSld>
  <p:clrMapOvr>
    <a:masterClrMapping/>
  </p:clrMapOvr>
  <p:transition/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C6A63-FC45-EA54-0FD8-283FDE1F1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546EDF-B3C8-7F80-28F4-2218D85398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2885873"/>
      </p:ext>
    </p:extLst>
  </p:cSld>
  <p:clrMapOvr>
    <a:masterClrMapping/>
  </p:clrMapOvr>
  <p:transition/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D1E3C-925C-F845-2679-BD1337D0C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79D9F-123E-D8FA-EB7E-2813C1253A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FCA6FA-9CC7-CFE4-6E47-1523875712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006980054"/>
      </p:ext>
    </p:extLst>
  </p:cSld>
  <p:clrMapOvr>
    <a:masterClrMapping/>
  </p:clrMapOvr>
  <p:transition/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BA95E-484C-92BA-96C7-41DAA23C8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9E5CE3-0BD6-B44C-353D-C3BDB93E6A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53D7EF-D226-5DC7-01CD-215EB6360F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6D31BE-B6C2-D33B-B616-6038EF7C0A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93B9E2-4C4F-02BB-E1A1-98FFFE24D3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809640714"/>
      </p:ext>
    </p:extLst>
  </p:cSld>
  <p:clrMapOvr>
    <a:masterClrMapping/>
  </p:clrMapOvr>
  <p:transition/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8011D-AEA7-0343-EAD8-95B47147D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97347095"/>
      </p:ext>
    </p:extLst>
  </p:cSld>
  <p:clrMapOvr>
    <a:masterClrMapping/>
  </p:clrMapOvr>
  <p:transition/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8405844"/>
      </p:ext>
    </p:extLst>
  </p:cSld>
  <p:clrMapOvr>
    <a:masterClrMapping/>
  </p:clrMapOvr>
  <p:transition/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1F770-70AE-67CF-6CBD-14FE69D06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91D45-81C3-4684-67BB-54F2DC4FC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D10A44-0146-515E-1CFE-1826666353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3721946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777B3-E837-7587-C243-864D8F13F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B0673-0D7B-E7F1-5D8A-2DFDE273D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113733956"/>
      </p:ext>
    </p:extLst>
  </p:cSld>
  <p:clrMapOvr>
    <a:masterClrMapping/>
  </p:clrMapOvr>
  <p:transition/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FDCD9-F256-46B9-6128-8A2DAC8B3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858582-28F6-BC07-6D17-3AA2A955F7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322560-CB5B-A240-4582-37D3BFCB0A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1663900"/>
      </p:ext>
    </p:extLst>
  </p:cSld>
  <p:clrMapOvr>
    <a:masterClrMapping/>
  </p:clrMapOvr>
  <p:transition/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E7422-6CE8-6C10-2242-CF09F2400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1A876C-467A-73CA-5B6C-275BE15FF1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397603548"/>
      </p:ext>
    </p:extLst>
  </p:cSld>
  <p:clrMapOvr>
    <a:masterClrMapping/>
  </p:clrMapOvr>
  <p:transition/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479EC6-C462-FB28-AB82-4F3AAE4E3A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F11B55-6804-F1A2-2981-F5B6D7A4FD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94236990"/>
      </p:ext>
    </p:extLst>
  </p:cSld>
  <p:clrMapOvr>
    <a:masterClrMapping/>
  </p:clrMapOvr>
  <p:transition/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EFBCF-F7E8-34FF-E279-58A02AAB90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FAB235-4477-AA0F-E11B-FB818B8720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380428547"/>
      </p:ext>
    </p:extLst>
  </p:cSld>
  <p:clrMapOvr>
    <a:masterClrMapping/>
  </p:clrMapOvr>
  <p:transition/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52597-6170-3435-0F37-F2E0ABF81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5E5DBC-64E0-30B0-8390-12DE5082D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75177885"/>
      </p:ext>
    </p:extLst>
  </p:cSld>
  <p:clrMapOvr>
    <a:masterClrMapping/>
  </p:clrMapOvr>
  <p:transition/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E139B-DB1F-3312-DEBD-786AF16AB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F037EF-F8D3-997B-B9A1-3B040FD58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913175"/>
      </p:ext>
    </p:extLst>
  </p:cSld>
  <p:clrMapOvr>
    <a:masterClrMapping/>
  </p:clrMapOvr>
  <p:transition/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55CA8-2448-0DD7-8AD3-3D5374CA1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BF212-53DD-4C54-AB53-351462166A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72400" y="2768600"/>
            <a:ext cx="190500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F2CB8E-AC44-5848-821D-4E3F3431E8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29800" y="2768600"/>
            <a:ext cx="190500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35375659"/>
      </p:ext>
    </p:extLst>
  </p:cSld>
  <p:clrMapOvr>
    <a:masterClrMapping/>
  </p:clrMapOvr>
  <p:transition/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441D3-541B-BD76-0785-74C9C0F1E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B2D421-513C-5D11-337E-42DF9FF9C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F3D7A9-191A-F47F-C1EF-27231F3327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B4872C-16A9-BE71-1E38-C5D83043D7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4002DE-E85F-1761-7E78-7C075DA32A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513684049"/>
      </p:ext>
    </p:extLst>
  </p:cSld>
  <p:clrMapOvr>
    <a:masterClrMapping/>
  </p:clrMapOvr>
  <p:transition/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F3086-7276-1F7C-C008-09747807F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681493650"/>
      </p:ext>
    </p:extLst>
  </p:cSld>
  <p:clrMapOvr>
    <a:masterClrMapping/>
  </p:clrMapOvr>
  <p:transition/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6177434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6A1FE-656A-3A1E-36CD-E2A822BED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EA35D0-AAEE-5CE3-5D51-63B08E1309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3334043"/>
      </p:ext>
    </p:extLst>
  </p:cSld>
  <p:clrMapOvr>
    <a:masterClrMapping/>
  </p:clrMapOvr>
  <p:transition/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329B9-7963-13D9-B211-07DB5D8ED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06DDE-C86D-ECC2-1240-46E38B7630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1718CB-571A-89A3-50BC-862EA82231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1327545"/>
      </p:ext>
    </p:extLst>
  </p:cSld>
  <p:clrMapOvr>
    <a:masterClrMapping/>
  </p:clrMapOvr>
  <p:transition/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818C8-B8B1-B7B1-02BF-5D70E0F8D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FC69C8-7457-9D2E-974A-D4551F11DB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E76E4-3B11-5B39-9808-A64C303B31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8885590"/>
      </p:ext>
    </p:extLst>
  </p:cSld>
  <p:clrMapOvr>
    <a:masterClrMapping/>
  </p:clrMapOvr>
  <p:transition/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3CB0E-BDA1-E91A-7EAC-07614FEC1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E91F0F-D13A-E533-0A96-6134005E6F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982950890"/>
      </p:ext>
    </p:extLst>
  </p:cSld>
  <p:clrMapOvr>
    <a:masterClrMapping/>
  </p:clrMapOvr>
  <p:transition/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1360A7-8BCA-6DB4-82DF-4A0949F92E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BBBF56-6C4E-5528-B47A-DB9CEADC82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774923147"/>
      </p:ext>
    </p:extLst>
  </p:cSld>
  <p:clrMapOvr>
    <a:masterClrMapping/>
  </p:clrMapOvr>
  <p:transition/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9AD07-A6BE-1E4F-8405-3367EB5A66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BEC21-B8A0-EE60-DC97-B6A39478C5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842639216"/>
      </p:ext>
    </p:extLst>
  </p:cSld>
  <p:clrMapOvr>
    <a:masterClrMapping/>
  </p:clrMapOvr>
  <p:transition/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96056-4B9B-D296-0794-63E256479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978CAE-BE8D-DA42-090F-9C67CF04A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036795323"/>
      </p:ext>
    </p:extLst>
  </p:cSld>
  <p:clrMapOvr>
    <a:masterClrMapping/>
  </p:clrMapOvr>
  <p:transition/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D7B7F-9993-1038-630B-D567625A7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8C564-792E-8633-BA4A-4C937D3CE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7219300"/>
      </p:ext>
    </p:extLst>
  </p:cSld>
  <p:clrMapOvr>
    <a:masterClrMapping/>
  </p:clrMapOvr>
  <p:transition/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3A7E8-1B59-F3B2-DB5B-3CAA0BAE8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22EF6-6C02-975F-AEEB-38C43A363B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244475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ABF546-D35B-2570-73EA-84F0DED776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67150" y="2768600"/>
            <a:ext cx="244475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928773763"/>
      </p:ext>
    </p:extLst>
  </p:cSld>
  <p:clrMapOvr>
    <a:masterClrMapping/>
  </p:clrMapOvr>
  <p:transition/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E8240-8D9B-CB57-C53E-82A81B176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21B894-53C6-C7EB-C52B-7511F0F661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4A1EC7-D449-EE56-8F44-0291E1B4ED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7A9E4E-40AF-3AAD-6E60-86772BCECD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E456B6-5DA2-C547-7489-20F74E7CA2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838880832"/>
      </p:ext>
    </p:extLst>
  </p:cSld>
  <p:clrMapOvr>
    <a:masterClrMapping/>
  </p:clrMapOvr>
  <p:transition/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D3225-248B-01F5-2420-5F598414E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81702798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50379-687B-361A-F26F-8DA072C6F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7FABA-0473-ADEA-A519-C8769554D4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C8F250-DF32-FF07-87BD-F9070B8F14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416181651"/>
      </p:ext>
    </p:extLst>
  </p:cSld>
  <p:clrMapOvr>
    <a:masterClrMapping/>
  </p:clrMapOvr>
  <p:transition/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9241174"/>
      </p:ext>
    </p:extLst>
  </p:cSld>
  <p:clrMapOvr>
    <a:masterClrMapping/>
  </p:clrMapOvr>
  <p:transition/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1B874-73E3-68BA-72BB-966F435CE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44550-DFD3-0C0C-E121-11156430A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9FE646-D8F4-3601-CF43-5A3B7491D6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9891192"/>
      </p:ext>
    </p:extLst>
  </p:cSld>
  <p:clrMapOvr>
    <a:masterClrMapping/>
  </p:clrMapOvr>
  <p:transition/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8172D-20E4-C485-C04D-010424693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1406D6-A208-19E1-6B40-0129752A4C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37587A-A883-976F-F3CD-4A05ECFB54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3413964"/>
      </p:ext>
    </p:extLst>
  </p:cSld>
  <p:clrMapOvr>
    <a:masterClrMapping/>
  </p:clrMapOvr>
  <p:transition/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2ABFC-6D2C-020B-121D-503CFB1F4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DD6BA7-A9DA-510C-AF1B-8C40A6002A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865286921"/>
      </p:ext>
    </p:extLst>
  </p:cSld>
  <p:clrMapOvr>
    <a:masterClrMapping/>
  </p:clrMapOvr>
  <p:transition/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ECF087-D4D3-8BC7-8F75-88284BDB08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AD802E-1B25-DE9D-0E5A-512C0C28E3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894391279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08FAE-86E4-2457-4BB5-7B63B9B38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07104C-E8FF-79B2-E85B-1CB1A7484A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64747F-E134-8EC6-DBAA-A6A87030EF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1BC819-3704-C34A-9B9D-AC2B2D3E12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367B2F-9F12-4FA6-B423-75C87C7B32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788488197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F7E23-8E4E-05C5-2634-380FFE4FE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92693491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4346467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C6B79-D0D9-6AF1-AA84-04F0FEFC7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14270-7E15-1ADF-7E67-DFF09A649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E1038C-28B4-3CFD-74F3-51E646EAEE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143265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7A333-A909-0B58-F0E2-9164C924E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3FC9D-AC4C-7508-95C1-27F6935165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915424666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2B86C-CF51-4EFC-B4C0-BBD9505EF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759DB0-68EA-8430-70C3-39ED8AA1F1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0AEB74-62CE-3A11-01FF-6A60A515F3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0373162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1352C-A729-9B83-BF04-B70AC31CA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F62498-BC0B-ABEA-7A52-0F9A312759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448887899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BA7C39-FDFF-071C-CB43-84CFDB424A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2EE205-F6D3-800D-99B6-8A5FBF5986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029874292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4C234-6992-AC12-5491-D6EEF16C10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D77635-970A-18B0-03E6-8FD5578A0A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661380632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C991B-679B-813A-D8EB-072650746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E9C77-8676-82EB-29E4-E7FAB44CE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25963275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3C313-D808-DB7C-99E4-DF787E6CD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727E34-6758-13A8-4336-9BFDA60BB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1110975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B198F-8043-EB5D-3C6F-9F92DDC06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F24C8-4654-1967-F9E6-E3DF1A0909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8FEA0C-0519-5617-F841-A551A89B16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143697908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3E84E-8EB7-16CE-BCC3-E92F54BD3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A1CBE-7FBF-BBEA-B892-5B9DD01C2E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8C9FDF-8D68-D6B6-75F4-3195FBD9A1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AC649A-A93D-F9E6-DAAB-DEAA97C371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C9B319-D607-BE79-09D0-30B4F679A2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023091993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33B2D-CB14-58C8-AED5-346F30916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185673555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531780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A3512-F613-CD6B-B366-531C5BCE3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B3CF39-331F-5B24-B71E-DC0876541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1346031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78897-FB52-0FDD-145B-414F81B83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DBE172-2F58-B4D1-4B1D-EFC23913F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C9DEF-20A7-F3B2-3ED4-178711D53C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0773123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12365-AA5E-7F6F-11D7-30F10A964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167620-FD80-8793-014E-0C7E49D7CA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B8EDF8-8913-F89F-41C9-54628E5CB8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5716496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F6FF1-1841-1F7F-CBD5-99D08D70B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74D8C8-D61B-4A6D-A53A-D7B24DA006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674843854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07FDCA-D3FF-085A-FF6A-526B723680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07513" y="2597150"/>
            <a:ext cx="2803525" cy="618807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483AD0-88FC-2BA4-4D50-FE26861A22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8261350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242879908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12199-2EED-009A-36DF-D7C70D6A3C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E77607-C7B5-8777-3D6E-92ACF4EA5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403981400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49195-D017-F6B7-38A8-2ED0D9F8D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21632-FC15-1F43-65AE-222BF3A5D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778631349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EE087-49F1-ACBC-D2D4-5EABC1946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C1172D-A655-3065-FA96-AF39C92964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97493314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DFDA1-CCF8-2D1D-F1A8-A756A8D5F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7931D-D437-1C94-71AE-EF41953425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0000" y="1270000"/>
            <a:ext cx="5156200" cy="72136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299B66-B197-B78E-4F12-BC2D775DEC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1270000"/>
            <a:ext cx="5156200" cy="72136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60982971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0E6CA-345A-7BB9-F7F7-0F4703E0B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E3C926-C712-D9D8-8547-3DDDC0DB00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07F357-D5B0-AD90-B17E-6BFB5D987E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EA35E1-3540-79AB-C56C-300F4A7488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DE3869-0A2E-7C18-BF3F-B3013F124C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539351863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ABDAD-C180-E8B7-5A61-D3EC596BB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3455807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D95AA-09C5-E1A7-CFBC-0569EC402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9D1A5-40BE-E63A-C99B-1B66D11714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3BF90-818E-4229-AD9A-97D3E8BCBE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597137853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0637972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C15FE-800B-B0C4-DAB0-2751872E5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F2F0C-96F0-14AF-D55A-E5D7B49CD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F709CC-743D-0089-4B21-7A4337FA1C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3825968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1C2DD-FF1B-E2DF-E493-47F4FEFD1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EF276A-91FC-BE73-C92D-E1474B2669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DEBB3E-F604-EC99-B5AF-CF8A2AFD9C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889960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5B3CF-F3F3-1D9A-B0DC-B6E75991C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CBA402-120C-484C-545A-A111688EB8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34544422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5C8D6A-2239-8191-73FD-6486E3D9AE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7964487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752763-9B6F-A462-8C2E-CA08713069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796448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687360059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DA42D-DA99-0C02-38C3-5A3349E49B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74BA1D-825C-87D5-359F-EFD97990B2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632427609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26CFB-6666-943D-34E6-AFD94C6C8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48E28-9C6D-ED5C-913E-741AC27D7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92438382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73A3B-1409-8B0D-AEA4-30F22A65F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056B46-B6A1-1357-061A-3E6B05307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8928471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9089A-A166-8A00-B6D6-B450DDAFE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AD5C0-9A8E-3CDD-75D2-07C76662EF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9BEDA8-41BC-D0C7-CC24-C4DFCFB5BB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486135493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090D5-E47C-3EF1-A857-9173D3EFA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216D6D-B556-1C1E-35EC-5288AA643D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D4277F-DDD9-5E89-8C8C-BD9236B934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B34D1C-B1C6-15F2-B60F-63843E4E6C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657B86-A917-F224-8DF5-3A2097E261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33330071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1D03D-C932-4AA8-BAB2-77E21EDA1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482D62-402A-5878-8EB1-3F024EBA09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EAA7FC-927B-1B61-C255-2A68A8EB80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B3879E-9609-F5D8-7761-94599A8577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69A32F-EB4B-6DD3-EC13-A0B5A75D5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721865484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BC30D-BAB4-DDF1-5C02-90F54755F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32762909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6517524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79957-9C65-17EF-72A2-1D32AF375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8B45E-E6FC-9065-6C22-72FFE7904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C4511-7A3E-349E-C08B-7F38E08EF5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41172680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E031B-A38B-7C0E-6B5C-717B3A331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C8DA5D-413E-D8F2-7BC4-25D444C015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1F5A5F-AA61-31AD-7CBC-623F86CDB0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7147733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908A2-9CD9-17C6-D7DF-FC76C1B19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3BD5E7-1B88-6F67-3661-FCD7135436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621466870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5C6955-4599-B444-A9AF-3ACA8234F2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07513" y="2597150"/>
            <a:ext cx="2803525" cy="647065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20C3F3-9D60-5C76-E764-AECAE4FD1C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8261350" cy="64706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399632019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0A638-E099-DE8F-BD9B-F96966DFD7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77D80D-CD51-9C09-2095-D68FEE8DBF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62553041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DC9BF-4C0E-1209-FD51-3A0437BB2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FD12F-1CFD-D8B5-F385-107FBB053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973279219"/>
      </p:ext>
    </p:extLst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1D7D5-DDAB-A018-DA37-546750B7A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82A879-6F18-EF61-82B1-5DDDCF7D71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2376849"/>
      </p:ext>
    </p:extLst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43676-C6E7-9CCB-6155-C7EF25AD2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93344E-9497-58B6-137C-501FEAFC9A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D5BF8D-2765-996B-A22B-641DFC6286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68688659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0F73B-4912-7015-6951-91D82BB26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18744972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ABAD1-22C3-3EC4-2BC0-351FC2C5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921DE-C93A-C8AF-FB52-58234C6124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559DC2-9314-8D4F-99F1-ED38E3E913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6EA1B6-BD33-0713-1C6A-07552A8557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B2AE1D-CE71-6657-366D-6222878164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070241638"/>
      </p:ext>
    </p:extLst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9ED5E-DB52-258F-7B38-15F06FD05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76249849"/>
      </p:ext>
    </p:extLst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4093408"/>
      </p:ext>
    </p:extLst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54906-F705-8661-2B14-9ABA046E2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9F037-EC2B-D7ED-C986-D6D1BCC17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D01D77-3DEF-C2C6-1BCF-229B103119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7248969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C8D3B-F492-EC53-6627-07962ED4E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A801C9-509E-D108-2317-704BA45DCC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D72E00-E832-A5AF-300B-F75E51393F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4547913"/>
      </p:ext>
    </p:extLst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D3B5F-1793-CB2A-CA30-1A7E76163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56A238-FBFF-3DC4-4658-EB095EB75F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504117484"/>
      </p:ext>
    </p:extLst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4B0F1A-B041-6F77-11E7-5DBADDA4DB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07513" y="2597150"/>
            <a:ext cx="2803525" cy="647065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B1DEC3-C2EE-76E9-90FD-B457AC56C2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8261350" cy="64706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52952798"/>
      </p:ext>
    </p:extLst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A4592-6108-7AEB-CF2A-99E42FFA44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BCD896-4533-4327-5390-2B1063A63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739844936"/>
      </p:ext>
    </p:extLst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225BE-B54C-6437-E956-36733DA3C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F9766-CA75-F97A-43EB-5772688FA9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091346241"/>
      </p:ext>
    </p:extLst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59DCE-60F0-C41E-BEEC-C9A1030B6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33CEBB-64C6-DBC8-BE30-01DB2EC132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375821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4489920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56C05-F0BB-F002-CAA6-8433DF44F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0EFA7-B422-CD47-444E-B44B7E30AE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5000" y="4787900"/>
            <a:ext cx="2857500" cy="3302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4FF2A2-6F7B-DE4B-3C4A-3DAD204E0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44900" y="4787900"/>
            <a:ext cx="2857500" cy="3302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649584995"/>
      </p:ext>
    </p:extLst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EEE4F-1A64-DED6-7538-4AD585149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2296F4-776E-A6EC-E6DF-BDE09A400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7E4FB9-5CB8-1370-C64E-F0696F4FDA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343264-A9C6-BBF1-7EDB-96CF8145C5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74262C-1671-CC60-356F-5470B4E27A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833014677"/>
      </p:ext>
    </p:extLst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61F24-47EB-32A5-4605-B77CE915A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030711365"/>
      </p:ext>
    </p:extLst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4322844"/>
      </p:ext>
    </p:extLst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A51AB-70E1-130C-910C-E4F25AB45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46470-92E0-67B3-C5E7-EAFF9CABD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230981-1BFF-9C45-4467-BF70254073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1529830"/>
      </p:ext>
    </p:extLst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BCD50-EFB8-35F2-44FE-F1AA9F895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55691F-643C-00CF-F894-6B3A25DDFC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196AC3-4C4A-B603-FAEC-99129C7A97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3609079"/>
      </p:ext>
    </p:extLst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0AF9D-F3CD-77D3-C622-DFBA14B82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D7BE9E-40B7-6D36-32ED-957ACBA580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950381305"/>
      </p:ext>
    </p:extLst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E73087-78C3-4738-1296-C1DDF4BB1C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035550" y="1409700"/>
            <a:ext cx="1466850" cy="66802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DB6EAC-F805-6B37-077D-03C749FB8E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35000" y="1409700"/>
            <a:ext cx="4248150" cy="66802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403772"/>
      </p:ext>
    </p:extLst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AF287-5BFE-A12C-371B-C0FF76360C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8049D2-D0F8-814B-D71B-0D74D5AF6E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764298055"/>
      </p:ext>
    </p:extLst>
  </p:cSld>
  <p:clrMapOvr>
    <a:masterClrMapping/>
  </p:clrMapOvr>
  <p:transition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52A4F-596B-F742-DDDD-F30C9915F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31E91-21E1-98AF-96B5-263D49D2D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8093975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F1D1A-829E-1919-142E-5D1639EFA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31046-5EAB-D217-604E-34DAE216B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BD4231-7C15-6836-CF68-EB3A859217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084890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F9430-3453-F149-1238-0F83D6630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A109BC-1254-C099-8BD5-48E34C03C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1167885"/>
      </p:ext>
    </p:extLst>
  </p:cSld>
  <p:clrMapOvr>
    <a:masterClrMapping/>
  </p:clrMapOvr>
  <p:transition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F8498-57AA-F10C-4D47-9378A163C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040768-14E5-380A-4FE6-42EF9DD477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5000" y="4787900"/>
            <a:ext cx="2857500" cy="3302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DE8517-A1F0-22B9-CC66-6A6A297680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44900" y="4787900"/>
            <a:ext cx="2857500" cy="3302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282837377"/>
      </p:ext>
    </p:extLst>
  </p:cSld>
  <p:clrMapOvr>
    <a:masterClrMapping/>
  </p:clrMapOvr>
  <p:transition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4527E-E98F-6DC3-92A2-AE693B21D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DC83F8-0A25-B20C-42B5-8BEBC32D56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4A7ED8-1C4A-14F3-17FF-06213B37B0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EA4EC6-A693-EDBD-EAE5-A73C514B09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1BECED-B5A8-34A7-614D-9248D096EA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706535848"/>
      </p:ext>
    </p:extLst>
  </p:cSld>
  <p:clrMapOvr>
    <a:masterClrMapping/>
  </p:clrMapOvr>
  <p:transition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C77A4-513A-A1A1-744E-4C15368C6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324946348"/>
      </p:ext>
    </p:extLst>
  </p:cSld>
  <p:clrMapOvr>
    <a:masterClrMapping/>
  </p:clrMapOvr>
  <p:transition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3339203"/>
      </p:ext>
    </p:extLst>
  </p:cSld>
  <p:clrMapOvr>
    <a:masterClrMapping/>
  </p:clrMapOvr>
  <p:transition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3664B-4AB1-9AE3-6C59-C1415AF38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2288E-F9C1-9FD5-4818-8899169DFF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C65B40-18E8-2F9D-F502-E4B8A1204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992619"/>
      </p:ext>
    </p:extLst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D8AEF-4F24-54AE-082A-6150A7920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56D5B4-3A49-0A83-757E-93335F6DC2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E05B0A-11A6-964C-FB77-3089872375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8072996"/>
      </p:ext>
    </p:extLst>
  </p:cSld>
  <p:clrMapOvr>
    <a:masterClrMapping/>
  </p:clrMapOvr>
  <p:transition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D1A24-0144-B591-EB14-ACFC8DA18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ADB9AD-BEB7-372C-8CF2-ED4EA459D9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51886481"/>
      </p:ext>
    </p:extLst>
  </p:cSld>
  <p:clrMapOvr>
    <a:masterClrMapping/>
  </p:clrMapOvr>
  <p:transition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9CDCB8-8E00-1CFD-4614-83491B0700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035550" y="1409700"/>
            <a:ext cx="1466850" cy="66802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DAC13D-D556-9370-8406-8F2AECA644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35000" y="1409700"/>
            <a:ext cx="4248150" cy="66802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12214842"/>
      </p:ext>
    </p:extLst>
  </p:cSld>
  <p:clrMapOvr>
    <a:masterClrMapping/>
  </p:clrMapOvr>
  <p:transition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03AB7-BCE6-E088-3A76-D5B58999A4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5ECCB5-BF4D-EB09-CB81-B60CC6B0B0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00473084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E60B2-F679-6CA4-C680-627C61E3B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80FFD1-0370-1E4F-B074-2F0FD2425C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4D904D-20C8-9F66-B086-85D97934A2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0485239"/>
      </p:ext>
    </p:extLst>
  </p:cSld>
  <p:clrMapOvr>
    <a:masterClrMapping/>
  </p:clrMapOvr>
  <p:transition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6825F-5350-95A3-2A83-DAD66AC97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63082-4A43-0FA5-8798-893E45BF3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251121171"/>
      </p:ext>
    </p:extLst>
  </p:cSld>
  <p:clrMapOvr>
    <a:masterClrMapping/>
  </p:clrMapOvr>
  <p:transition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BF452-AA35-0806-54FC-BDAFDBDD9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FEB47D-9CAF-95C4-C4F4-E0F7B638FC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3313063"/>
      </p:ext>
    </p:extLst>
  </p:cSld>
  <p:clrMapOvr>
    <a:masterClrMapping/>
  </p:clrMapOvr>
  <p:transition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27C3D-7637-46F6-96F8-B488777FE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A8E6A-3F59-8DC7-2F1B-CA95791D4C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F1CF9B-8CFB-7D4A-AF95-BC226E4439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413033497"/>
      </p:ext>
    </p:extLst>
  </p:cSld>
  <p:clrMapOvr>
    <a:masterClrMapping/>
  </p:clrMapOvr>
  <p:transition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E7850-2A2B-CBC6-0553-49E14EE07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A9DC96-F158-0F4C-ED82-DC411168F6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59DF0A-C429-8F14-8B4A-7EA4BD2BA2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4767D2-201B-243F-E5B9-BD757B125D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0FBB55-C820-5EAC-8E9F-6616467125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577509115"/>
      </p:ext>
    </p:extLst>
  </p:cSld>
  <p:clrMapOvr>
    <a:masterClrMapping/>
  </p:clrMapOvr>
  <p:transition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D33A9-2BF7-D2B5-53AD-F01F78C95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466831757"/>
      </p:ext>
    </p:extLst>
  </p:cSld>
  <p:clrMapOvr>
    <a:masterClrMapping/>
  </p:clrMapOvr>
  <p:transition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5489499"/>
      </p:ext>
    </p:extLst>
  </p:cSld>
  <p:clrMapOvr>
    <a:masterClrMapping/>
  </p:clrMapOvr>
  <p:transition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D8CE6-ED6D-50BD-3FC1-D9B5AE0AB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8DDD5F-FF45-5F5A-BD3B-92BA1E88A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9AF2C1-D949-0C82-1183-48BE2FBE2C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5359916"/>
      </p:ext>
    </p:extLst>
  </p:cSld>
  <p:clrMapOvr>
    <a:masterClrMapping/>
  </p:clrMapOvr>
  <p:transition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1305B-3DF4-C930-75A7-B801DF05C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1B862A-3232-FF77-5248-59B9479447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96CF3A-C93F-6428-3A4E-F2B8F6FCFB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0523411"/>
      </p:ext>
    </p:extLst>
  </p:cSld>
  <p:clrMapOvr>
    <a:masterClrMapping/>
  </p:clrMapOvr>
  <p:transition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B12D3-D321-40B1-B9AB-0838A44FD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0B7FF7-97C8-FF2A-A6CF-CAE6878B91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741123449"/>
      </p:ext>
    </p:extLst>
  </p:cSld>
  <p:clrMapOvr>
    <a:masterClrMapping/>
  </p:clrMapOvr>
  <p:transition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230FB9-9AC7-53A6-7A02-AA590384B0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07513" y="254000"/>
            <a:ext cx="2803525" cy="85312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2622D7-C044-6B3B-D721-8CF553CD14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4000"/>
            <a:ext cx="8261350" cy="85312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25219580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141354D8-8DD8-F643-F6B9-7C12DA802E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EB7487AE-A8A3-AC23-1D76-E959C44979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8890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3335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7780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2225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6670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B965F71D-D011-9DD4-599F-F38F3189C4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41D90228-6C9C-513E-3303-CD5AEBB825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50419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760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204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649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093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538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DBE7115B-EE97-CC3B-50A2-C193517521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72F35C73-37E3-CDF8-D49E-2B073A64CE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760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204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649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093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538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>
            <a:extLst>
              <a:ext uri="{FF2B5EF4-FFF2-40B4-BE49-F238E27FC236}">
                <a16:creationId xmlns:a16="http://schemas.microsoft.com/office/drawing/2014/main" id="{10E47FCA-EFCF-A525-7363-4BF8A72063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501C0203-D80C-197B-D527-DB6D7658D6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772400" y="2768600"/>
            <a:ext cx="39624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760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204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649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093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538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>
            <a:extLst>
              <a:ext uri="{FF2B5EF4-FFF2-40B4-BE49-F238E27FC236}">
                <a16:creationId xmlns:a16="http://schemas.microsoft.com/office/drawing/2014/main" id="{76A8A278-C96C-F8BD-DBAF-6C27F96869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EEBC3464-8EEB-5CCF-F269-F75F9CE57D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50419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760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204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649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093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538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>
            <a:extLst>
              <a:ext uri="{FF2B5EF4-FFF2-40B4-BE49-F238E27FC236}">
                <a16:creationId xmlns:a16="http://schemas.microsoft.com/office/drawing/2014/main" id="{1924FA4A-9B34-0AEF-5939-E9C8444473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9E857A6D-371F-656C-2A65-5C78171113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8382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2827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7272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1717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6162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>
            <a:extLst>
              <a:ext uri="{FF2B5EF4-FFF2-40B4-BE49-F238E27FC236}">
                <a16:creationId xmlns:a16="http://schemas.microsoft.com/office/drawing/2014/main" id="{F4CB8B8F-278C-9CA5-B539-63C18EC493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971800"/>
            <a:ext cx="104648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94855D12-8781-7355-23B1-A71A1B2AD3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1270000"/>
            <a:ext cx="10464800" cy="721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838200" indent="-571500" algn="l" rtl="0" fontAlgn="base">
        <a:spcBef>
          <a:spcPts val="4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282700" indent="-571500" algn="l" rtl="0" fontAlgn="base">
        <a:spcBef>
          <a:spcPts val="4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727200" indent="-571500" algn="l" rtl="0" fontAlgn="base">
        <a:spcBef>
          <a:spcPts val="4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171700" indent="-571500" algn="l" rtl="0" fontAlgn="base">
        <a:spcBef>
          <a:spcPts val="4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616200" indent="-571500" algn="l" rtl="0" fontAlgn="base">
        <a:spcBef>
          <a:spcPts val="4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664E2E88-1434-C3A3-467C-B6B3B69168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7366000"/>
            <a:ext cx="10464800" cy="170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8036E117-8EFE-9BC3-A19C-17303562AE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7366000"/>
            <a:ext cx="10464800" cy="170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B4B58E41-0F52-B647-6090-1A2CFE3B3F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4787900"/>
            <a:ext cx="58674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C51C977B-3E64-54AE-A5FA-B0E7492EBE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1409700"/>
            <a:ext cx="58674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70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9702334A-5887-A1A0-1E9A-4007955FF5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4787900"/>
            <a:ext cx="58674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E485CEB6-CDA7-4347-D81A-42A19F29DF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1409700"/>
            <a:ext cx="58674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70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F2EFEC05-8E11-69B5-44E8-E4020F01E2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8890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3335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7780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2225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6670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>
            <a:extLst>
              <a:ext uri="{FF2B5EF4-FFF2-40B4-BE49-F238E27FC236}">
                <a16:creationId xmlns:a16="http://schemas.microsoft.com/office/drawing/2014/main" id="{E8655407-3AAC-8D5D-8EFF-3A3EF3017553}"/>
              </a:ext>
            </a:extLst>
          </p:cNvPr>
          <p:cNvSpPr>
            <a:spLocks/>
          </p:cNvSpPr>
          <p:nvPr/>
        </p:nvSpPr>
        <p:spPr bwMode="auto">
          <a:xfrm>
            <a:off x="901700" y="482600"/>
            <a:ext cx="44217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39" bIns="0" anchor="ctr">
            <a:spAutoFit/>
          </a:bodyPr>
          <a:lstStyle>
            <a:lvl1pPr marL="39688"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1pPr>
            <a:lvl2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2pPr>
            <a:lvl3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3pPr>
            <a:lvl4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4pPr>
            <a:lvl5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9pPr>
          </a:lstStyle>
          <a:p>
            <a:pPr marL="39370">
              <a:spcBef>
                <a:spcPts val="738"/>
              </a:spcBef>
            </a:pPr>
            <a:r>
              <a:rPr lang="en-US" sz="1800" dirty="0">
                <a:latin typeface="Helvetica"/>
                <a:ea typeface="Helvetica" pitchFamily="2" charset="0"/>
                <a:cs typeface="Helvetica"/>
                <a:sym typeface="Helvetica" pitchFamily="2" charset="0"/>
              </a:rPr>
              <a:t>MERIHAKA    </a:t>
            </a:r>
            <a:r>
              <a:rPr lang="en-US" sz="1800" dirty="0">
                <a:solidFill>
                  <a:srgbClr val="D2AA22"/>
                </a:solidFill>
                <a:latin typeface="Helvetica"/>
                <a:ea typeface="Helvetica" pitchFamily="2" charset="0"/>
                <a:cs typeface="Helvetica"/>
                <a:sym typeface="Helvetica" pitchFamily="2" charset="0"/>
              </a:rPr>
              <a:t>1 RUUTU / SQUARE = 1 m²</a:t>
            </a:r>
            <a:endParaRPr lang="fi-FI" dirty="0">
              <a:cs typeface="Gill Sans"/>
            </a:endParaRPr>
          </a:p>
        </p:txBody>
      </p:sp>
      <p:pic>
        <p:nvPicPr>
          <p:cNvPr id="4" name="Kuva 3" descr="Kuva, joka sisältää kohteen kuvakaappaus, musta, teksti, muotoilu&#10;&#10;Kuvaus luotu automaattisesti">
            <a:extLst>
              <a:ext uri="{FF2B5EF4-FFF2-40B4-BE49-F238E27FC236}">
                <a16:creationId xmlns:a16="http://schemas.microsoft.com/office/drawing/2014/main" id="{0166E5D4-9ABA-73EB-AB91-FAC76DC3BA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5291" y="1819645"/>
            <a:ext cx="6784197" cy="6112451"/>
          </a:xfrm>
          <a:prstGeom prst="rect">
            <a:avLst/>
          </a:prstGeom>
        </p:spPr>
      </p:pic>
      <p:pic>
        <p:nvPicPr>
          <p:cNvPr id="3" name="Kuva 2" descr="Kuva, joka sisältää kohteen symboli, valkoinen, Grafiikka, clipart&#10;&#10;Kuvaus luotu automaattisesti">
            <a:extLst>
              <a:ext uri="{FF2B5EF4-FFF2-40B4-BE49-F238E27FC236}">
                <a16:creationId xmlns:a16="http://schemas.microsoft.com/office/drawing/2014/main" id="{10C04662-9B09-8C8D-5F87-1CB36A7FC3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4394" y="2434205"/>
            <a:ext cx="342841" cy="340984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7" name="Rectangle 13">
            <a:extLst>
              <a:ext uri="{FF2B5EF4-FFF2-40B4-BE49-F238E27FC236}">
                <a16:creationId xmlns:a16="http://schemas.microsoft.com/office/drawing/2014/main" id="{6C65FC54-B28C-A62E-5779-8B036816AC33}"/>
              </a:ext>
            </a:extLst>
          </p:cNvPr>
          <p:cNvSpPr>
            <a:spLocks/>
          </p:cNvSpPr>
          <p:nvPr/>
        </p:nvSpPr>
        <p:spPr bwMode="auto">
          <a:xfrm>
            <a:off x="901700" y="482600"/>
            <a:ext cx="266541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39" bIns="0" anchor="ctr">
            <a:spAutoFit/>
          </a:bodyPr>
          <a:lstStyle>
            <a:lvl1pPr marL="39688"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1pPr>
            <a:lvl2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2pPr>
            <a:lvl3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3pPr>
            <a:lvl4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4pPr>
            <a:lvl5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9pPr>
          </a:lstStyle>
          <a:p>
            <a:pPr>
              <a:spcBef>
                <a:spcPts val="738"/>
              </a:spcBef>
            </a:pPr>
            <a:r>
              <a:rPr lang="en-US" altLang="en-FI" sz="1800">
                <a:latin typeface="Helvetica" pitchFamily="2" charset="0"/>
                <a:ea typeface="Helvetica" pitchFamily="2" charset="0"/>
                <a:cs typeface="Helvetica" pitchFamily="2" charset="0"/>
                <a:sym typeface="Helvetica" pitchFamily="2" charset="0"/>
              </a:rPr>
              <a:t>SYMBOLIT    </a:t>
            </a:r>
            <a:r>
              <a:rPr lang="en-US" altLang="en-FI" sz="1800">
                <a:solidFill>
                  <a:srgbClr val="D2AA22"/>
                </a:solidFill>
                <a:latin typeface="Helvetica" pitchFamily="2" charset="0"/>
                <a:ea typeface="Helvetica" pitchFamily="2" charset="0"/>
                <a:cs typeface="Helvetica" pitchFamily="2" charset="0"/>
                <a:sym typeface="Helvetica" pitchFamily="2" charset="0"/>
              </a:rPr>
              <a:t>SYMBOLS</a:t>
            </a:r>
          </a:p>
        </p:txBody>
      </p:sp>
      <p:grpSp>
        <p:nvGrpSpPr>
          <p:cNvPr id="18" name="Ryhmä 17">
            <a:extLst>
              <a:ext uri="{FF2B5EF4-FFF2-40B4-BE49-F238E27FC236}">
                <a16:creationId xmlns:a16="http://schemas.microsoft.com/office/drawing/2014/main" id="{E71E7530-C4B9-612D-E42F-801257A82BD5}"/>
              </a:ext>
            </a:extLst>
          </p:cNvPr>
          <p:cNvGrpSpPr/>
          <p:nvPr/>
        </p:nvGrpSpPr>
        <p:grpSpPr>
          <a:xfrm>
            <a:off x="903107" y="3337251"/>
            <a:ext cx="11447347" cy="3065302"/>
            <a:chOff x="1194204" y="2670793"/>
            <a:chExt cx="11447347" cy="3065302"/>
          </a:xfrm>
        </p:grpSpPr>
        <p:pic>
          <p:nvPicPr>
            <p:cNvPr id="16388" name="Picture 4">
              <a:extLst>
                <a:ext uri="{FF2B5EF4-FFF2-40B4-BE49-F238E27FC236}">
                  <a16:creationId xmlns:a16="http://schemas.microsoft.com/office/drawing/2014/main" id="{333237C8-4FAD-2A49-FF14-0907DF09716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4204" y="2996781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89" name="Picture 5">
              <a:extLst>
                <a:ext uri="{FF2B5EF4-FFF2-40B4-BE49-F238E27FC236}">
                  <a16:creationId xmlns:a16="http://schemas.microsoft.com/office/drawing/2014/main" id="{D0A89163-250D-E34F-C5AB-D50D0827CF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76817" y="2996781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0" name="Picture 6">
              <a:extLst>
                <a:ext uri="{FF2B5EF4-FFF2-40B4-BE49-F238E27FC236}">
                  <a16:creationId xmlns:a16="http://schemas.microsoft.com/office/drawing/2014/main" id="{932F03C5-703E-57B0-BFF4-CFBA8C51154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82117" y="2996781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1" name="Picture 7">
              <a:extLst>
                <a:ext uri="{FF2B5EF4-FFF2-40B4-BE49-F238E27FC236}">
                  <a16:creationId xmlns:a16="http://schemas.microsoft.com/office/drawing/2014/main" id="{86C874EE-DC04-FE9E-756F-41AD5B1F2F4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4204" y="3800026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2" name="Picture 8">
              <a:extLst>
                <a:ext uri="{FF2B5EF4-FFF2-40B4-BE49-F238E27FC236}">
                  <a16:creationId xmlns:a16="http://schemas.microsoft.com/office/drawing/2014/main" id="{80B58503-E162-CCBB-7B30-7273BB4232A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76817" y="3798940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3" name="Picture 9">
              <a:extLst>
                <a:ext uri="{FF2B5EF4-FFF2-40B4-BE49-F238E27FC236}">
                  <a16:creationId xmlns:a16="http://schemas.microsoft.com/office/drawing/2014/main" id="{E6908C13-BE79-67DE-846D-30BCA1ED02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82117" y="3796076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4" name="Picture 10">
              <a:extLst>
                <a:ext uri="{FF2B5EF4-FFF2-40B4-BE49-F238E27FC236}">
                  <a16:creationId xmlns:a16="http://schemas.microsoft.com/office/drawing/2014/main" id="{662C6D4C-08F1-B2A6-2C27-DD6E461666C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4204" y="4610932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5" name="Picture 11">
              <a:extLst>
                <a:ext uri="{FF2B5EF4-FFF2-40B4-BE49-F238E27FC236}">
                  <a16:creationId xmlns:a16="http://schemas.microsoft.com/office/drawing/2014/main" id="{D54CE12D-F5B7-7B84-7439-BB0BF2F4E4F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76817" y="4608760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6" name="Picture 12">
              <a:extLst>
                <a:ext uri="{FF2B5EF4-FFF2-40B4-BE49-F238E27FC236}">
                  <a16:creationId xmlns:a16="http://schemas.microsoft.com/office/drawing/2014/main" id="{D2ADC769-FC3F-0C26-7902-2745DDE3248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82117" y="4603031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" name="Kuva 1" descr="Kuva, joka sisältää kohteen musta, pimeys&#10;&#10;Kuvaus luotu automaattisesti">
              <a:extLst>
                <a:ext uri="{FF2B5EF4-FFF2-40B4-BE49-F238E27FC236}">
                  <a16:creationId xmlns:a16="http://schemas.microsoft.com/office/drawing/2014/main" id="{01C687A7-BDF5-C4DB-9511-6647E842C118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1197679" y="5421837"/>
              <a:ext cx="271972" cy="279640"/>
            </a:xfrm>
            <a:prstGeom prst="rect">
              <a:avLst/>
            </a:prstGeom>
          </p:spPr>
        </p:pic>
        <p:pic>
          <p:nvPicPr>
            <p:cNvPr id="3" name="Kuva 2" descr="Kuva, joka sisältää kohteen logo, symboli, Fontti, Grafiikka&#10;&#10;Kuvaus luotu automaattisesti">
              <a:extLst>
                <a:ext uri="{FF2B5EF4-FFF2-40B4-BE49-F238E27FC236}">
                  <a16:creationId xmlns:a16="http://schemas.microsoft.com/office/drawing/2014/main" id="{8AB2AFE4-37EE-F177-AFEE-9F2758EAD85F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4779865" y="5418580"/>
              <a:ext cx="277783" cy="285451"/>
            </a:xfrm>
            <a:prstGeom prst="rect">
              <a:avLst/>
            </a:prstGeom>
          </p:spPr>
        </p:pic>
        <p:sp>
          <p:nvSpPr>
            <p:cNvPr id="4" name="Rectangle 1">
              <a:extLst>
                <a:ext uri="{FF2B5EF4-FFF2-40B4-BE49-F238E27FC236}">
                  <a16:creationId xmlns:a16="http://schemas.microsoft.com/office/drawing/2014/main" id="{F99DA9E3-39A9-8126-A797-1B947118501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2876" y="2670793"/>
              <a:ext cx="1948910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SISÄÄNKÄYNTI</a:t>
              </a:r>
              <a:r>
                <a:rPr lang="en-US" sz="1300" b="1" dirty="0">
                  <a:latin typeface="Garamond"/>
                  <a:ea typeface="Garamond" panose="02020404030301010803" pitchFamily="18" charset="0"/>
                  <a:cs typeface="Garamond" panose="02020404030301010803" pitchFamily="18" charset="0"/>
                  <a:sym typeface="Garamond" panose="02020404030301010803" pitchFamily="18" charset="0"/>
                </a:rPr>
                <a:t> / EXIT</a:t>
              </a:r>
              <a:endParaRPr lang="fi-FI" dirty="0">
                <a:latin typeface="Garamond" panose="02020404030301010803" pitchFamily="18" charset="0"/>
                <a:cs typeface="Gill Sans" panose="020B0502020104020203" pitchFamily="34" charset="-79"/>
              </a:endParaRPr>
            </a:p>
          </p:txBody>
        </p:sp>
        <p:sp>
          <p:nvSpPr>
            <p:cNvPr id="6" name="Rectangle 1">
              <a:extLst>
                <a:ext uri="{FF2B5EF4-FFF2-40B4-BE49-F238E27FC236}">
                  <a16:creationId xmlns:a16="http://schemas.microsoft.com/office/drawing/2014/main" id="{258CB983-86B4-1B15-7886-BF769DE3486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2876" y="3475139"/>
              <a:ext cx="1948910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INVA</a:t>
              </a:r>
              <a:endParaRPr lang="fi-FI" dirty="0"/>
            </a:p>
          </p:txBody>
        </p:sp>
        <p:sp>
          <p:nvSpPr>
            <p:cNvPr id="7" name="Rectangle 1">
              <a:extLst>
                <a:ext uri="{FF2B5EF4-FFF2-40B4-BE49-F238E27FC236}">
                  <a16:creationId xmlns:a16="http://schemas.microsoft.com/office/drawing/2014/main" id="{956754B6-D466-BCD3-D67E-BE518B76CA31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2876" y="4292445"/>
              <a:ext cx="1948910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HISSI / LIFT</a:t>
              </a:r>
              <a:endParaRPr lang="fi-FI">
                <a:latin typeface="Garamond"/>
                <a:cs typeface="Gill Sans"/>
              </a:endParaRPr>
            </a:p>
          </p:txBody>
        </p:sp>
        <p:sp>
          <p:nvSpPr>
            <p:cNvPr id="9" name="Rectangle 1">
              <a:extLst>
                <a:ext uri="{FF2B5EF4-FFF2-40B4-BE49-F238E27FC236}">
                  <a16:creationId xmlns:a16="http://schemas.microsoft.com/office/drawing/2014/main" id="{805F42F5-7EF9-FDDA-EC9C-1184F80BF8B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2875" y="5089123"/>
              <a:ext cx="2639023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MINIKEITTIÖ / KITCHENETTE</a:t>
              </a:r>
              <a:endParaRPr lang="fi-FI" dirty="0"/>
            </a:p>
          </p:txBody>
        </p:sp>
        <p:sp>
          <p:nvSpPr>
            <p:cNvPr id="10" name="Rectangle 1">
              <a:extLst>
                <a:ext uri="{FF2B5EF4-FFF2-40B4-BE49-F238E27FC236}">
                  <a16:creationId xmlns:a16="http://schemas.microsoft.com/office/drawing/2014/main" id="{4187B59B-49D7-8116-ED64-F4DDE3D02C1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0300" y="2670793"/>
              <a:ext cx="1948910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WC-TILAT / TOILETS</a:t>
              </a:r>
              <a:endParaRPr lang="fi-FI" dirty="0"/>
            </a:p>
          </p:txBody>
        </p:sp>
        <p:sp>
          <p:nvSpPr>
            <p:cNvPr id="11" name="Rectangle 1">
              <a:extLst>
                <a:ext uri="{FF2B5EF4-FFF2-40B4-BE49-F238E27FC236}">
                  <a16:creationId xmlns:a16="http://schemas.microsoft.com/office/drawing/2014/main" id="{D4B9F908-3460-1BF6-0E34-C3E5EB42D3C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0300" y="3491438"/>
              <a:ext cx="3068426" cy="6449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INFO / VASTAANOTTO / RECEPTION</a:t>
              </a:r>
              <a:endParaRPr lang="fi-FI" dirty="0"/>
            </a:p>
          </p:txBody>
        </p:sp>
        <p:sp>
          <p:nvSpPr>
            <p:cNvPr id="12" name="Rectangle 1">
              <a:extLst>
                <a:ext uri="{FF2B5EF4-FFF2-40B4-BE49-F238E27FC236}">
                  <a16:creationId xmlns:a16="http://schemas.microsoft.com/office/drawing/2014/main" id="{9E133C39-185A-AD1D-8DC0-237C7E4849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0300" y="4292445"/>
              <a:ext cx="2715702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VAATESÄILYTYS / CLOAK ROOM</a:t>
              </a:r>
              <a:endParaRPr lang="fi-FI" dirty="0"/>
            </a:p>
          </p:txBody>
        </p:sp>
        <p:sp>
          <p:nvSpPr>
            <p:cNvPr id="13" name="Rectangle 1">
              <a:extLst>
                <a:ext uri="{FF2B5EF4-FFF2-40B4-BE49-F238E27FC236}">
                  <a16:creationId xmlns:a16="http://schemas.microsoft.com/office/drawing/2014/main" id="{D6D662FF-CBA5-DDDA-3AF4-1C71E2DB3B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0299" y="5089123"/>
              <a:ext cx="2639023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VERHO / CURTAIN</a:t>
              </a:r>
              <a:endParaRPr lang="fi-FI" dirty="0"/>
            </a:p>
          </p:txBody>
        </p:sp>
        <p:sp>
          <p:nvSpPr>
            <p:cNvPr id="14" name="Rectangle 1">
              <a:extLst>
                <a:ext uri="{FF2B5EF4-FFF2-40B4-BE49-F238E27FC236}">
                  <a16:creationId xmlns:a16="http://schemas.microsoft.com/office/drawing/2014/main" id="{150DBFB8-91D4-16E5-C91E-2EB5A142F304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3125" y="2672558"/>
              <a:ext cx="2593015" cy="6449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cs typeface="Gill Sans"/>
                  <a:sym typeface="Garamond" panose="02020404030301010803" pitchFamily="18" charset="0"/>
                </a:rPr>
                <a:t>VALKOKANGAS / SCREEN</a:t>
              </a:r>
              <a:endParaRPr lang="fi-FI" dirty="0"/>
            </a:p>
          </p:txBody>
        </p:sp>
        <p:sp>
          <p:nvSpPr>
            <p:cNvPr id="15" name="Rectangle 1">
              <a:extLst>
                <a:ext uri="{FF2B5EF4-FFF2-40B4-BE49-F238E27FC236}">
                  <a16:creationId xmlns:a16="http://schemas.microsoft.com/office/drawing/2014/main" id="{2459E124-CBF5-1CF3-77AE-578419BC0EED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3125" y="3476116"/>
              <a:ext cx="3068426" cy="6449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BAARI / BAR</a:t>
              </a:r>
              <a:endParaRPr lang="fi-FI" dirty="0"/>
            </a:p>
          </p:txBody>
        </p:sp>
        <p:sp>
          <p:nvSpPr>
            <p:cNvPr id="16" name="Rectangle 1">
              <a:extLst>
                <a:ext uri="{FF2B5EF4-FFF2-40B4-BE49-F238E27FC236}">
                  <a16:creationId xmlns:a16="http://schemas.microsoft.com/office/drawing/2014/main" id="{879F37DD-714E-D916-F84D-7238137212ED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3125" y="4292444"/>
              <a:ext cx="2715702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TANSSILATTIA / DANCE FLOOR</a:t>
              </a:r>
              <a:endParaRPr lang="fi-FI" dirty="0"/>
            </a:p>
          </p:txBody>
        </p:sp>
      </p:grp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Title &amp; Bullets - Left">
  <a:themeElements>
    <a:clrScheme name="Title &amp; Bullets - Le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Left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&amp; Bullets - Le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Title &amp; Bullets - Right">
  <a:themeElements>
    <a:clrScheme name="Title &amp; Bullets - Righ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Right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&amp; Bullets - Righ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Title, Bullets &amp; Photo">
  <a:themeElements>
    <a:clrScheme name="Title, Bullets &amp; Phot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, Bullets &amp; Photo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, Bullets &amp;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&amp; Bullets">
  <a:themeElements>
    <a:clrScheme name="Title &amp; 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itle - Center">
  <a:themeElements>
    <a:clrScheme name="Title - Cen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Center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- Cen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Bullets">
  <a:themeElements>
    <a:clrScheme name="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s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Photo - Horizontal">
  <a:themeElements>
    <a:clrScheme name="Photo - Horizont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Photo - Horizont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Photo - Horizontal Reflection">
  <a:themeElements>
    <a:clrScheme name="Photo - Horizontal Reflec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 Reflection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Photo - Horizont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Photo - Vertical">
  <a:themeElements>
    <a:clrScheme name="Photo - Vertic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Photo - Vertic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Photo - Vertical Reflection">
  <a:themeElements>
    <a:clrScheme name="Photo - Vertical Reflec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 Reflection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Photo - Vertic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Title - Top">
  <a:themeElements>
    <a:clrScheme name="Title - To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Top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- To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Pages>0</Pages>
  <Words>44</Words>
  <Characters>0</Characters>
  <Application>Microsoft Office PowerPoint</Application>
  <PresentationFormat>Mukautettu</PresentationFormat>
  <Lines>0</Lines>
  <Paragraphs>11</Paragraphs>
  <Slides>2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14</vt:i4>
      </vt:variant>
      <vt:variant>
        <vt:lpstr>Dian otsikot</vt:lpstr>
      </vt:variant>
      <vt:variant>
        <vt:i4>2</vt:i4>
      </vt:variant>
    </vt:vector>
  </HeadingPairs>
  <TitlesOfParts>
    <vt:vector size="16" baseType="lpstr">
      <vt:lpstr>Title &amp; Subtitle</vt:lpstr>
      <vt:lpstr>Title &amp; Bullets</vt:lpstr>
      <vt:lpstr>Title - Center</vt:lpstr>
      <vt:lpstr>Bullets</vt:lpstr>
      <vt:lpstr>Photo - Horizontal</vt:lpstr>
      <vt:lpstr>Photo - Horizontal Reflection</vt:lpstr>
      <vt:lpstr>Photo - Vertical</vt:lpstr>
      <vt:lpstr>Photo - Vertical Reflection</vt:lpstr>
      <vt:lpstr>Title - Top</vt:lpstr>
      <vt:lpstr>Blank</vt:lpstr>
      <vt:lpstr>Title &amp; Bullets - Left</vt:lpstr>
      <vt:lpstr>Title &amp; Bullets - 2 Column</vt:lpstr>
      <vt:lpstr>Title &amp; Bullets - Right</vt:lpstr>
      <vt:lpstr>Title, Bullets &amp; Photo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Admin</cp:lastModifiedBy>
  <cp:revision>131</cp:revision>
  <dcterms:modified xsi:type="dcterms:W3CDTF">2023-09-22T07:43:16Z</dcterms:modified>
</cp:coreProperties>
</file>