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58"/>
  </p:normalViewPr>
  <p:slideViewPr>
    <p:cSldViewPr>
      <p:cViewPr varScale="1">
        <p:scale>
          <a:sx n="116" d="100"/>
          <a:sy n="116" d="100"/>
        </p:scale>
        <p:origin x="16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7EB6C9-6ED0-F018-0337-78A04FD27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4B9489-23C1-48EF-631F-EAE3ACB9D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B8AC1C-4F2B-4539-2DE8-B491BF18F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565F1B-7852-D640-90C0-0B6A9DD79B6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2744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68B07B-FDFC-789F-FEC7-43B0BED9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AAB7FE7-C7D4-3E3B-7277-C7917A49F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D28184-A6C3-1A3E-A170-FF466A2BC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906F66-C295-8542-B8E3-EF03C50F2C3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5487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8967769-7469-090D-F3EF-865EDC63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3E1EEA-0C8F-788F-27E4-F8E8154C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F06DA0-88AF-9A2E-D195-2BC1CD0C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1D7C4B-ABF6-7847-8872-196572C7D0D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0219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FF8951-7433-CFAE-44A0-127E26E4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572D3D-E18A-44E5-9802-0D69BAC4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889F97-BCFB-618D-CB63-15A5CDF6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63BE49-487A-524B-BE92-A7787AA8083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523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6BCAC1-9F53-FBF1-0525-395C462F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8BCBFC-2610-B5BD-DD5E-1DCDE4365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751772-5F65-755A-420C-7665DE2E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A14524-4A21-B54C-8EE7-A059A7CF126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809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4B85F9-A22E-4779-8A2B-602917F7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7D41B0-4F4D-6C4B-8B21-AFEA36352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F908F96-A878-38AB-8D16-4CEFDA171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C83393-D958-0F4D-8F45-3536EB8B6CF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00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4A17197-1DBB-1E65-10A4-C0D9BA9A4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2E3A0F3-ECBE-5C3C-68AF-2CDB2CFF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A178BF-F984-A6F2-7A8B-48F9B369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E21BA7-D798-284A-84A8-F1556B62F67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0339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42C9B91-C313-782C-812B-53875EF98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B0595A8-1D7C-C8B8-3E57-76349D533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DD61C3-9A22-E693-E6F0-59BFC76FD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ED4B9A-8448-5149-8CF1-B10B4B4FA8D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6149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ABB620D-677F-A38E-71D5-0896470BA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5474C79-4B2B-E788-E888-FFA4A7C46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FD295BB-E47C-C7BB-E0CC-CA7363416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AECD00-2882-434E-92A8-AF8D6327673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4910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9933546-E13A-F4C9-DB17-80470BFD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BB82553-4FE6-E7EF-43C5-D3FBC0D55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CA8ABFB-6DF5-64B1-F8A6-270AA076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3587AA-8733-874D-8A8A-FDE86B41E02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5638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794F34D-32E5-65F2-30BC-519967B3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E6B4316-8EE2-D460-B189-3D601E87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DBEC424-CFC5-4D4A-EDDE-934F74B5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E1C8E2-C8FD-2F44-94D7-F83D6E2DF47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139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83C21B-1AE3-E92A-757C-71C5F7029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11FCE1-9CB1-C48B-B750-EE43524B8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EE8F2F-407E-0D41-4328-09B14B5EB4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C941B5-6CAE-DB36-30C0-A7FDD95823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91BBA6F-07C4-8C42-B901-9D7ECDA3BC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5C6D07C-61A1-6344-8D5F-B423B2B4755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>
            <a:extLst>
              <a:ext uri="{FF2B5EF4-FFF2-40B4-BE49-F238E27FC236}">
                <a16:creationId xmlns:a16="http://schemas.microsoft.com/office/drawing/2014/main" id="{1F2AFD7D-6F86-E519-C167-62E6D0F7F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46" b="22662"/>
          <a:stretch>
            <a:fillRect/>
          </a:stretch>
        </p:blipFill>
        <p:spPr bwMode="auto">
          <a:xfrm>
            <a:off x="101600" y="914400"/>
            <a:ext cx="8966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5">
            <a:extLst>
              <a:ext uri="{FF2B5EF4-FFF2-40B4-BE49-F238E27FC236}">
                <a16:creationId xmlns:a16="http://schemas.microsoft.com/office/drawing/2014/main" id="{3BB5BB7A-25CD-8E12-EF31-23CCF006A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fi-FI" sz="1200">
                <a:latin typeface="Helvetica" pitchFamily="2" charset="0"/>
              </a:rPr>
              <a:t>KARL LINDAHL    </a:t>
            </a:r>
            <a:r>
              <a:rPr lang="en-US" altLang="fi-FI" sz="120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fi-FI" sz="1200" baseline="3000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grpSp>
        <p:nvGrpSpPr>
          <p:cNvPr id="13316" name="Ryhmä 11">
            <a:extLst>
              <a:ext uri="{FF2B5EF4-FFF2-40B4-BE49-F238E27FC236}">
                <a16:creationId xmlns:a16="http://schemas.microsoft.com/office/drawing/2014/main" id="{DB489A8F-52B1-95E3-E512-AB475FC66EB2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478881" y="1489869"/>
            <a:ext cx="369888" cy="647700"/>
            <a:chOff x="3266826" y="5740895"/>
            <a:chExt cx="135540" cy="23710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B61DC2D-260C-A513-1C1F-FBFC1B5F05CA}"/>
                </a:ext>
              </a:extLst>
            </p:cNvPr>
            <p:cNvSpPr/>
            <p:nvPr/>
          </p:nvSpPr>
          <p:spPr>
            <a:xfrm>
              <a:off x="3266826" y="5740895"/>
              <a:ext cx="135540" cy="23710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FI"/>
            </a:p>
          </p:txBody>
        </p:sp>
        <p:pic>
          <p:nvPicPr>
            <p:cNvPr id="13321" name="Picture 5">
              <a:extLst>
                <a:ext uri="{FF2B5EF4-FFF2-40B4-BE49-F238E27FC236}">
                  <a16:creationId xmlns:a16="http://schemas.microsoft.com/office/drawing/2014/main" id="{A20F5E3B-3374-AF04-CD97-8C5EC0B65B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285308" y="5810120"/>
              <a:ext cx="98575" cy="98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17" name="Ryhmä 20">
            <a:extLst>
              <a:ext uri="{FF2B5EF4-FFF2-40B4-BE49-F238E27FC236}">
                <a16:creationId xmlns:a16="http://schemas.microsoft.com/office/drawing/2014/main" id="{EE0BDFAF-2D53-B4D0-FFAB-93AE7AE95833}"/>
              </a:ext>
            </a:extLst>
          </p:cNvPr>
          <p:cNvGrpSpPr>
            <a:grpSpLocks/>
          </p:cNvGrpSpPr>
          <p:nvPr/>
        </p:nvGrpSpPr>
        <p:grpSpPr bwMode="auto">
          <a:xfrm>
            <a:off x="7812088" y="1525588"/>
            <a:ext cx="433387" cy="433387"/>
            <a:chOff x="7593385" y="4770375"/>
            <a:chExt cx="229840" cy="229840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4AB3ADC1-D023-4A6A-7D67-93646666AC4E}"/>
                </a:ext>
              </a:extLst>
            </p:cNvPr>
            <p:cNvSpPr/>
            <p:nvPr/>
          </p:nvSpPr>
          <p:spPr>
            <a:xfrm>
              <a:off x="7593385" y="4770375"/>
              <a:ext cx="229840" cy="2298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FI" dirty="0"/>
            </a:p>
          </p:txBody>
        </p:sp>
        <p:pic>
          <p:nvPicPr>
            <p:cNvPr id="13319" name="Picture 6">
              <a:extLst>
                <a:ext uri="{FF2B5EF4-FFF2-40B4-BE49-F238E27FC236}">
                  <a16:creationId xmlns:a16="http://schemas.microsoft.com/office/drawing/2014/main" id="{C18FF660-6467-F1FD-0862-1E8234FCF8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60" y="4818155"/>
              <a:ext cx="117290" cy="117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042C085-3ECB-5F2D-A25B-A8D31C4FF8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14338" name="Picture 3" descr="symboolit">
            <a:extLst>
              <a:ext uri="{FF2B5EF4-FFF2-40B4-BE49-F238E27FC236}">
                <a16:creationId xmlns:a16="http://schemas.microsoft.com/office/drawing/2014/main" id="{B2D2274E-EAFA-AF17-2944-7CD2A70D2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117C8B-AA23-0DA4-7F63-A6694A082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138" y="4530512"/>
            <a:ext cx="2616200" cy="20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531519-084F-9124-14DF-21A50A354D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13" y="4530512"/>
            <a:ext cx="1371600" cy="203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3</cp:revision>
  <dcterms:created xsi:type="dcterms:W3CDTF">2005-12-14T10:50:12Z</dcterms:created>
  <dcterms:modified xsi:type="dcterms:W3CDTF">2024-12-16T11:56:23Z</dcterms:modified>
</cp:coreProperties>
</file>