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8"/>
  </p:normalViewPr>
  <p:slideViewPr>
    <p:cSldViewPr snapToGrid="0">
      <p:cViewPr>
        <p:scale>
          <a:sx n="138" d="100"/>
          <a:sy n="138" d="100"/>
        </p:scale>
        <p:origin x="1024" y="-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6985D2-ED7D-6725-64F6-4BA8487E60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907D3A-07E1-0D90-E8F3-67DB221B2B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701967-33D2-A837-8709-E84B2E5A27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7F886-E3F4-214C-820C-0649C5CBE27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3861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E066D4-1803-C1EE-FE72-D160D929F0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C6E20-A631-18F1-85A7-CF3D75B61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5B3C54-4CF5-8A6B-0EC8-3B84F40634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A28FF-FF24-0B46-9660-855344A7BA1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7326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5140B2-F2E1-DB42-EC7F-0B9A34877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8000F0-3A40-CFAC-A345-C3D6BB73A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4899FA-BAE7-36FA-A270-B2ED3F8BDE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6E9BB-DD19-1943-96A0-8E7369FE5DB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5161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35FB56-AE2F-A9D2-F3AC-B99F6AF42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DFD36E-99BB-330C-7732-7E729F76B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C75C7E-6C5C-756D-FDB4-26C999F5D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14616-287C-E04A-BCFC-61D6A3E808E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7416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79D493-0C0C-9771-A091-776034E4AE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3CBCED-DD3E-97BD-AB6A-7EE06BE22B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25B3A5-3E8E-D4D4-E5DF-D4E39671E3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ED358-AB42-D04B-9A30-CACB200A699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8363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0D7D30-255B-E559-9137-67328253E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1911D6-3824-151C-3960-2916319BB7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B24C60-50A5-3C90-9C4E-7150DDCBD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F35AC-B21A-FC4C-A84E-8A59F7C38B6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5900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54039-2964-D6D3-F0DF-D62B282A93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EFDBC98-7C12-532E-4E11-018252971A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8C9AC9-2652-78F5-7C0C-8A8A0AB956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BEA42-3DE5-9948-9EB1-E8B1B3AEB3D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7933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872F7A-1FE1-422B-10AA-F91226521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7097BB-4FF2-216E-9C7B-ADF18AE56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5061DA-0023-D674-03FE-7476287C24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A05CE-B5D9-1C49-8880-CD3299AEF86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4583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361D9C3-035F-9A5D-4880-F338DD9025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D0FE1F-0CBF-328A-73D6-33D445CFD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FFFBC7-8E89-9BB2-14F3-15EF543F5C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E6586-C036-3A44-B9E6-C332D502A16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4003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8E61C0-3A5C-3743-2288-A51D352A2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76C29C-9016-46BA-D047-B130B59059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B4B921-53BE-483C-B1BC-5098E31D0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ED7AD-F78F-4749-8929-97A4B1AE58A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9292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B26C2F-7B3D-F27D-0369-2300D4BAB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A79696-AA23-7CF4-C084-4AF27BD61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D8B36B-89CF-4E4B-0D7A-E6A1B6F14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66D59-C072-F44A-985F-AB46F19E14C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5824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380177-41BE-AC8E-2ADE-AB03745DA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534B7-DACF-3BC4-C320-04665984B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6E203C-F8EC-63EF-968B-6047843E56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701FCF-E05D-7935-A050-8F36C29910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FB75AC-F752-44FF-BB2B-7D33F2694D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885A6DE-A346-A342-AD56-8B1E392867C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9A410A24-1B64-9382-B622-44741155B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fi-FI" sz="1200">
                <a:latin typeface="Helvetica" pitchFamily="2" charset="0"/>
              </a:rPr>
              <a:t>JUHO RISSANEN    </a:t>
            </a:r>
            <a:r>
              <a:rPr lang="en-US" altLang="fi-FI" sz="120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fi-FI" sz="1200" baseline="3000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pic>
        <p:nvPicPr>
          <p:cNvPr id="2051" name="Picture 6">
            <a:extLst>
              <a:ext uri="{FF2B5EF4-FFF2-40B4-BE49-F238E27FC236}">
                <a16:creationId xmlns:a16="http://schemas.microsoft.com/office/drawing/2014/main" id="{E60E0A3A-4E13-A872-8BD5-F856A0271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14" b="21608"/>
          <a:stretch>
            <a:fillRect/>
          </a:stretch>
        </p:blipFill>
        <p:spPr bwMode="auto">
          <a:xfrm>
            <a:off x="-12700" y="981075"/>
            <a:ext cx="9144000" cy="5100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2" name="Ryhmä 11">
            <a:extLst>
              <a:ext uri="{FF2B5EF4-FFF2-40B4-BE49-F238E27FC236}">
                <a16:creationId xmlns:a16="http://schemas.microsoft.com/office/drawing/2014/main" id="{35F8EF8F-8547-02E4-C602-942B963BE0E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50094" y="1273969"/>
            <a:ext cx="369888" cy="647700"/>
            <a:chOff x="3266826" y="5740895"/>
            <a:chExt cx="135540" cy="23710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57D2248-AE45-1ABD-F78D-ADA8CBDD1FC9}"/>
                </a:ext>
              </a:extLst>
            </p:cNvPr>
            <p:cNvSpPr/>
            <p:nvPr/>
          </p:nvSpPr>
          <p:spPr>
            <a:xfrm>
              <a:off x="3266826" y="5740895"/>
              <a:ext cx="135540" cy="23710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FI"/>
            </a:p>
          </p:txBody>
        </p:sp>
        <p:pic>
          <p:nvPicPr>
            <p:cNvPr id="2059" name="Picture 5">
              <a:extLst>
                <a:ext uri="{FF2B5EF4-FFF2-40B4-BE49-F238E27FC236}">
                  <a16:creationId xmlns:a16="http://schemas.microsoft.com/office/drawing/2014/main" id="{5C3CC65D-19BB-7FA7-8854-61BF162069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285308" y="5810120"/>
              <a:ext cx="98575" cy="98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3" name="Ryhmä 20">
            <a:extLst>
              <a:ext uri="{FF2B5EF4-FFF2-40B4-BE49-F238E27FC236}">
                <a16:creationId xmlns:a16="http://schemas.microsoft.com/office/drawing/2014/main" id="{AD906E87-6B4F-813B-076C-4F3AE7F50716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4221163"/>
            <a:ext cx="576262" cy="577850"/>
            <a:chOff x="7593385" y="4770375"/>
            <a:chExt cx="229840" cy="229840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6ACAD224-6E47-23DB-B652-5387F1B89395}"/>
                </a:ext>
              </a:extLst>
            </p:cNvPr>
            <p:cNvSpPr/>
            <p:nvPr/>
          </p:nvSpPr>
          <p:spPr>
            <a:xfrm>
              <a:off x="7593385" y="4770375"/>
              <a:ext cx="229840" cy="2298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FI" dirty="0"/>
            </a:p>
          </p:txBody>
        </p:sp>
        <p:pic>
          <p:nvPicPr>
            <p:cNvPr id="2057" name="Picture 6">
              <a:extLst>
                <a:ext uri="{FF2B5EF4-FFF2-40B4-BE49-F238E27FC236}">
                  <a16:creationId xmlns:a16="http://schemas.microsoft.com/office/drawing/2014/main" id="{E8EDA7F2-F2BB-B5F5-ABCC-A9346022A4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60" y="4818155"/>
              <a:ext cx="117290" cy="117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4" name="Kuva 2">
            <a:extLst>
              <a:ext uri="{FF2B5EF4-FFF2-40B4-BE49-F238E27FC236}">
                <a16:creationId xmlns:a16="http://schemas.microsoft.com/office/drawing/2014/main" id="{A0C5E872-1A78-C7F6-5977-3E6EFFD9C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1422400"/>
            <a:ext cx="11064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Kuva 5">
            <a:extLst>
              <a:ext uri="{FF2B5EF4-FFF2-40B4-BE49-F238E27FC236}">
                <a16:creationId xmlns:a16="http://schemas.microsoft.com/office/drawing/2014/main" id="{3EE7C97D-43B9-85D4-7E77-70C460CD8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9"/>
          <a:stretch>
            <a:fillRect/>
          </a:stretch>
        </p:blipFill>
        <p:spPr bwMode="auto">
          <a:xfrm>
            <a:off x="611188" y="2708275"/>
            <a:ext cx="64770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87FBFA8-D667-A521-F1FD-326D4F216571}"/>
              </a:ext>
            </a:extLst>
          </p:cNvPr>
          <p:cNvSpPr/>
          <p:nvPr/>
        </p:nvSpPr>
        <p:spPr>
          <a:xfrm>
            <a:off x="7236296" y="1651001"/>
            <a:ext cx="504056" cy="265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F3A2C08-EED9-1D3D-2309-AC1B142F8BDA}"/>
              </a:ext>
            </a:extLst>
          </p:cNvPr>
          <p:cNvSpPr/>
          <p:nvPr/>
        </p:nvSpPr>
        <p:spPr>
          <a:xfrm>
            <a:off x="5886847" y="1351884"/>
            <a:ext cx="3235217" cy="4029456"/>
          </a:xfrm>
          <a:custGeom>
            <a:avLst/>
            <a:gdLst>
              <a:gd name="connsiteX0" fmla="*/ 0 w 3191148"/>
              <a:gd name="connsiteY0" fmla="*/ 0 h 647973"/>
              <a:gd name="connsiteX1" fmla="*/ 3191148 w 3191148"/>
              <a:gd name="connsiteY1" fmla="*/ 0 h 647973"/>
              <a:gd name="connsiteX2" fmla="*/ 3191148 w 3191148"/>
              <a:gd name="connsiteY2" fmla="*/ 647973 h 647973"/>
              <a:gd name="connsiteX3" fmla="*/ 0 w 3191148"/>
              <a:gd name="connsiteY3" fmla="*/ 647973 h 647973"/>
              <a:gd name="connsiteX4" fmla="*/ 0 w 3191148"/>
              <a:gd name="connsiteY4" fmla="*/ 0 h 647973"/>
              <a:gd name="connsiteX0" fmla="*/ 0 w 3191148"/>
              <a:gd name="connsiteY0" fmla="*/ 0 h 658296"/>
              <a:gd name="connsiteX1" fmla="*/ 3191148 w 3191148"/>
              <a:gd name="connsiteY1" fmla="*/ 0 h 658296"/>
              <a:gd name="connsiteX2" fmla="*/ 3191148 w 3191148"/>
              <a:gd name="connsiteY2" fmla="*/ 647973 h 658296"/>
              <a:gd name="connsiteX3" fmla="*/ 1463183 w 3191148"/>
              <a:gd name="connsiteY3" fmla="*/ 658296 h 658296"/>
              <a:gd name="connsiteX4" fmla="*/ 0 w 3191148"/>
              <a:gd name="connsiteY4" fmla="*/ 647973 h 658296"/>
              <a:gd name="connsiteX5" fmla="*/ 0 w 3191148"/>
              <a:gd name="connsiteY5" fmla="*/ 0 h 658296"/>
              <a:gd name="connsiteX0" fmla="*/ 0 w 3191148"/>
              <a:gd name="connsiteY0" fmla="*/ 0 h 658296"/>
              <a:gd name="connsiteX1" fmla="*/ 3191148 w 3191148"/>
              <a:gd name="connsiteY1" fmla="*/ 0 h 658296"/>
              <a:gd name="connsiteX2" fmla="*/ 3191148 w 3191148"/>
              <a:gd name="connsiteY2" fmla="*/ 647973 h 658296"/>
              <a:gd name="connsiteX3" fmla="*/ 2113178 w 3191148"/>
              <a:gd name="connsiteY3" fmla="*/ 647278 h 658296"/>
              <a:gd name="connsiteX4" fmla="*/ 1463183 w 3191148"/>
              <a:gd name="connsiteY4" fmla="*/ 658296 h 658296"/>
              <a:gd name="connsiteX5" fmla="*/ 0 w 3191148"/>
              <a:gd name="connsiteY5" fmla="*/ 647973 h 658296"/>
              <a:gd name="connsiteX6" fmla="*/ 0 w 3191148"/>
              <a:gd name="connsiteY6" fmla="*/ 0 h 658296"/>
              <a:gd name="connsiteX0" fmla="*/ 0 w 3191148"/>
              <a:gd name="connsiteY0" fmla="*/ 0 h 3919288"/>
              <a:gd name="connsiteX1" fmla="*/ 3191148 w 3191148"/>
              <a:gd name="connsiteY1" fmla="*/ 0 h 3919288"/>
              <a:gd name="connsiteX2" fmla="*/ 3191148 w 3191148"/>
              <a:gd name="connsiteY2" fmla="*/ 647973 h 3919288"/>
              <a:gd name="connsiteX3" fmla="*/ 1474200 w 3191148"/>
              <a:gd name="connsiteY3" fmla="*/ 3919288 h 3919288"/>
              <a:gd name="connsiteX4" fmla="*/ 1463183 w 3191148"/>
              <a:gd name="connsiteY4" fmla="*/ 658296 h 3919288"/>
              <a:gd name="connsiteX5" fmla="*/ 0 w 3191148"/>
              <a:gd name="connsiteY5" fmla="*/ 647973 h 3919288"/>
              <a:gd name="connsiteX6" fmla="*/ 0 w 3191148"/>
              <a:gd name="connsiteY6" fmla="*/ 0 h 3919288"/>
              <a:gd name="connsiteX0" fmla="*/ 0 w 3191148"/>
              <a:gd name="connsiteY0" fmla="*/ 0 h 3919288"/>
              <a:gd name="connsiteX1" fmla="*/ 3191148 w 3191148"/>
              <a:gd name="connsiteY1" fmla="*/ 0 h 3919288"/>
              <a:gd name="connsiteX2" fmla="*/ 3191148 w 3191148"/>
              <a:gd name="connsiteY2" fmla="*/ 647973 h 3919288"/>
              <a:gd name="connsiteX3" fmla="*/ 2575887 w 3191148"/>
              <a:gd name="connsiteY3" fmla="*/ 1837100 h 3919288"/>
              <a:gd name="connsiteX4" fmla="*/ 1474200 w 3191148"/>
              <a:gd name="connsiteY4" fmla="*/ 3919288 h 3919288"/>
              <a:gd name="connsiteX5" fmla="*/ 1463183 w 3191148"/>
              <a:gd name="connsiteY5" fmla="*/ 658296 h 3919288"/>
              <a:gd name="connsiteX6" fmla="*/ 0 w 3191148"/>
              <a:gd name="connsiteY6" fmla="*/ 647973 h 3919288"/>
              <a:gd name="connsiteX7" fmla="*/ 0 w 3191148"/>
              <a:gd name="connsiteY7" fmla="*/ 0 h 3919288"/>
              <a:gd name="connsiteX0" fmla="*/ 0 w 3191148"/>
              <a:gd name="connsiteY0" fmla="*/ 0 h 3985389"/>
              <a:gd name="connsiteX1" fmla="*/ 3191148 w 3191148"/>
              <a:gd name="connsiteY1" fmla="*/ 0 h 3985389"/>
              <a:gd name="connsiteX2" fmla="*/ 3191148 w 3191148"/>
              <a:gd name="connsiteY2" fmla="*/ 647973 h 3985389"/>
              <a:gd name="connsiteX3" fmla="*/ 3170798 w 3191148"/>
              <a:gd name="connsiteY3" fmla="*/ 3985389 h 3985389"/>
              <a:gd name="connsiteX4" fmla="*/ 1474200 w 3191148"/>
              <a:gd name="connsiteY4" fmla="*/ 3919288 h 3985389"/>
              <a:gd name="connsiteX5" fmla="*/ 1463183 w 3191148"/>
              <a:gd name="connsiteY5" fmla="*/ 658296 h 3985389"/>
              <a:gd name="connsiteX6" fmla="*/ 0 w 3191148"/>
              <a:gd name="connsiteY6" fmla="*/ 647973 h 3985389"/>
              <a:gd name="connsiteX7" fmla="*/ 0 w 3191148"/>
              <a:gd name="connsiteY7" fmla="*/ 0 h 3985389"/>
              <a:gd name="connsiteX0" fmla="*/ 0 w 3191148"/>
              <a:gd name="connsiteY0" fmla="*/ 0 h 3985389"/>
              <a:gd name="connsiteX1" fmla="*/ 3191148 w 3191148"/>
              <a:gd name="connsiteY1" fmla="*/ 0 h 3985389"/>
              <a:gd name="connsiteX2" fmla="*/ 3191148 w 3191148"/>
              <a:gd name="connsiteY2" fmla="*/ 647973 h 3985389"/>
              <a:gd name="connsiteX3" fmla="*/ 3170798 w 3191148"/>
              <a:gd name="connsiteY3" fmla="*/ 3985389 h 3985389"/>
              <a:gd name="connsiteX4" fmla="*/ 1452166 w 3191148"/>
              <a:gd name="connsiteY4" fmla="*/ 3974372 h 3985389"/>
              <a:gd name="connsiteX5" fmla="*/ 1463183 w 3191148"/>
              <a:gd name="connsiteY5" fmla="*/ 658296 h 3985389"/>
              <a:gd name="connsiteX6" fmla="*/ 0 w 3191148"/>
              <a:gd name="connsiteY6" fmla="*/ 647973 h 3985389"/>
              <a:gd name="connsiteX7" fmla="*/ 0 w 3191148"/>
              <a:gd name="connsiteY7" fmla="*/ 0 h 3985389"/>
              <a:gd name="connsiteX0" fmla="*/ 0 w 3191148"/>
              <a:gd name="connsiteY0" fmla="*/ 0 h 3985389"/>
              <a:gd name="connsiteX1" fmla="*/ 3191148 w 3191148"/>
              <a:gd name="connsiteY1" fmla="*/ 0 h 3985389"/>
              <a:gd name="connsiteX2" fmla="*/ 3170798 w 3191148"/>
              <a:gd name="connsiteY2" fmla="*/ 3985389 h 3985389"/>
              <a:gd name="connsiteX3" fmla="*/ 1452166 w 3191148"/>
              <a:gd name="connsiteY3" fmla="*/ 3974372 h 3985389"/>
              <a:gd name="connsiteX4" fmla="*/ 1463183 w 3191148"/>
              <a:gd name="connsiteY4" fmla="*/ 658296 h 3985389"/>
              <a:gd name="connsiteX5" fmla="*/ 0 w 3191148"/>
              <a:gd name="connsiteY5" fmla="*/ 647973 h 3985389"/>
              <a:gd name="connsiteX6" fmla="*/ 0 w 3191148"/>
              <a:gd name="connsiteY6" fmla="*/ 0 h 3985389"/>
              <a:gd name="connsiteX0" fmla="*/ 0 w 3246233"/>
              <a:gd name="connsiteY0" fmla="*/ 0 h 3996406"/>
              <a:gd name="connsiteX1" fmla="*/ 3246233 w 3246233"/>
              <a:gd name="connsiteY1" fmla="*/ 11017 h 3996406"/>
              <a:gd name="connsiteX2" fmla="*/ 3225883 w 3246233"/>
              <a:gd name="connsiteY2" fmla="*/ 3996406 h 3996406"/>
              <a:gd name="connsiteX3" fmla="*/ 1507251 w 3246233"/>
              <a:gd name="connsiteY3" fmla="*/ 3985389 h 3996406"/>
              <a:gd name="connsiteX4" fmla="*/ 1518268 w 3246233"/>
              <a:gd name="connsiteY4" fmla="*/ 669313 h 3996406"/>
              <a:gd name="connsiteX5" fmla="*/ 55085 w 3246233"/>
              <a:gd name="connsiteY5" fmla="*/ 658990 h 3996406"/>
              <a:gd name="connsiteX6" fmla="*/ 0 w 3246233"/>
              <a:gd name="connsiteY6" fmla="*/ 0 h 3996406"/>
              <a:gd name="connsiteX0" fmla="*/ 0 w 3246233"/>
              <a:gd name="connsiteY0" fmla="*/ 0 h 3996406"/>
              <a:gd name="connsiteX1" fmla="*/ 3246233 w 3246233"/>
              <a:gd name="connsiteY1" fmla="*/ 11017 h 3996406"/>
              <a:gd name="connsiteX2" fmla="*/ 3225883 w 3246233"/>
              <a:gd name="connsiteY2" fmla="*/ 3996406 h 3996406"/>
              <a:gd name="connsiteX3" fmla="*/ 1507251 w 3246233"/>
              <a:gd name="connsiteY3" fmla="*/ 3985389 h 3996406"/>
              <a:gd name="connsiteX4" fmla="*/ 1518268 w 3246233"/>
              <a:gd name="connsiteY4" fmla="*/ 669313 h 3996406"/>
              <a:gd name="connsiteX5" fmla="*/ 55085 w 3246233"/>
              <a:gd name="connsiteY5" fmla="*/ 658990 h 3996406"/>
              <a:gd name="connsiteX6" fmla="*/ 8958 w 3246233"/>
              <a:gd name="connsiteY6" fmla="*/ 713380 h 3996406"/>
              <a:gd name="connsiteX7" fmla="*/ 0 w 3246233"/>
              <a:gd name="connsiteY7" fmla="*/ 0 h 3996406"/>
              <a:gd name="connsiteX0" fmla="*/ 0 w 3235217"/>
              <a:gd name="connsiteY0" fmla="*/ 33050 h 4029456"/>
              <a:gd name="connsiteX1" fmla="*/ 3235217 w 3235217"/>
              <a:gd name="connsiteY1" fmla="*/ 0 h 4029456"/>
              <a:gd name="connsiteX2" fmla="*/ 3225883 w 3235217"/>
              <a:gd name="connsiteY2" fmla="*/ 4029456 h 4029456"/>
              <a:gd name="connsiteX3" fmla="*/ 1507251 w 3235217"/>
              <a:gd name="connsiteY3" fmla="*/ 4018439 h 4029456"/>
              <a:gd name="connsiteX4" fmla="*/ 1518268 w 3235217"/>
              <a:gd name="connsiteY4" fmla="*/ 702363 h 4029456"/>
              <a:gd name="connsiteX5" fmla="*/ 55085 w 3235217"/>
              <a:gd name="connsiteY5" fmla="*/ 692040 h 4029456"/>
              <a:gd name="connsiteX6" fmla="*/ 8958 w 3235217"/>
              <a:gd name="connsiteY6" fmla="*/ 746430 h 4029456"/>
              <a:gd name="connsiteX7" fmla="*/ 0 w 3235217"/>
              <a:gd name="connsiteY7" fmla="*/ 33050 h 4029456"/>
              <a:gd name="connsiteX0" fmla="*/ 0 w 3235217"/>
              <a:gd name="connsiteY0" fmla="*/ 33050 h 4018439"/>
              <a:gd name="connsiteX1" fmla="*/ 3235217 w 3235217"/>
              <a:gd name="connsiteY1" fmla="*/ 0 h 4018439"/>
              <a:gd name="connsiteX2" fmla="*/ 2983511 w 3235217"/>
              <a:gd name="connsiteY2" fmla="*/ 4018439 h 4018439"/>
              <a:gd name="connsiteX3" fmla="*/ 1507251 w 3235217"/>
              <a:gd name="connsiteY3" fmla="*/ 4018439 h 4018439"/>
              <a:gd name="connsiteX4" fmla="*/ 1518268 w 3235217"/>
              <a:gd name="connsiteY4" fmla="*/ 702363 h 4018439"/>
              <a:gd name="connsiteX5" fmla="*/ 55085 w 3235217"/>
              <a:gd name="connsiteY5" fmla="*/ 692040 h 4018439"/>
              <a:gd name="connsiteX6" fmla="*/ 8958 w 3235217"/>
              <a:gd name="connsiteY6" fmla="*/ 746430 h 4018439"/>
              <a:gd name="connsiteX7" fmla="*/ 0 w 3235217"/>
              <a:gd name="connsiteY7" fmla="*/ 33050 h 4018439"/>
              <a:gd name="connsiteX0" fmla="*/ 0 w 3235217"/>
              <a:gd name="connsiteY0" fmla="*/ 33050 h 4029456"/>
              <a:gd name="connsiteX1" fmla="*/ 3235217 w 3235217"/>
              <a:gd name="connsiteY1" fmla="*/ 0 h 4029456"/>
              <a:gd name="connsiteX2" fmla="*/ 3214866 w 3235217"/>
              <a:gd name="connsiteY2" fmla="*/ 4029456 h 4029456"/>
              <a:gd name="connsiteX3" fmla="*/ 1507251 w 3235217"/>
              <a:gd name="connsiteY3" fmla="*/ 4018439 h 4029456"/>
              <a:gd name="connsiteX4" fmla="*/ 1518268 w 3235217"/>
              <a:gd name="connsiteY4" fmla="*/ 702363 h 4029456"/>
              <a:gd name="connsiteX5" fmla="*/ 55085 w 3235217"/>
              <a:gd name="connsiteY5" fmla="*/ 692040 h 4029456"/>
              <a:gd name="connsiteX6" fmla="*/ 8958 w 3235217"/>
              <a:gd name="connsiteY6" fmla="*/ 746430 h 4029456"/>
              <a:gd name="connsiteX7" fmla="*/ 0 w 3235217"/>
              <a:gd name="connsiteY7" fmla="*/ 33050 h 4029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35217" h="4029456">
                <a:moveTo>
                  <a:pt x="0" y="33050"/>
                </a:moveTo>
                <a:lnTo>
                  <a:pt x="3235217" y="0"/>
                </a:lnTo>
                <a:cubicBezTo>
                  <a:pt x="3232106" y="1343152"/>
                  <a:pt x="3217977" y="2686304"/>
                  <a:pt x="3214866" y="4029456"/>
                </a:cubicBezTo>
                <a:lnTo>
                  <a:pt x="1507251" y="4018439"/>
                </a:lnTo>
                <a:cubicBezTo>
                  <a:pt x="1503579" y="2931442"/>
                  <a:pt x="1521940" y="1789360"/>
                  <a:pt x="1518268" y="702363"/>
                </a:cubicBezTo>
                <a:lnTo>
                  <a:pt x="55085" y="692040"/>
                </a:lnTo>
                <a:cubicBezTo>
                  <a:pt x="54399" y="669775"/>
                  <a:pt x="9644" y="768695"/>
                  <a:pt x="8958" y="746430"/>
                </a:cubicBezTo>
                <a:lnTo>
                  <a:pt x="0" y="3305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042C085-3ECB-5F2D-A25B-A8D31C4FF8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14338" name="Picture 3" descr="symboolit">
            <a:extLst>
              <a:ext uri="{FF2B5EF4-FFF2-40B4-BE49-F238E27FC236}">
                <a16:creationId xmlns:a16="http://schemas.microsoft.com/office/drawing/2014/main" id="{B2D2274E-EAFA-AF17-2944-7CD2A70D2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117C8B-AA23-0DA4-7F63-A6694A082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138" y="4530512"/>
            <a:ext cx="2616200" cy="20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531519-084F-9124-14DF-21A50A354D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13" y="4530512"/>
            <a:ext cx="1371600" cy="203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9</cp:revision>
  <dcterms:created xsi:type="dcterms:W3CDTF">2005-12-14T10:51:26Z</dcterms:created>
  <dcterms:modified xsi:type="dcterms:W3CDTF">2024-12-19T11:23:12Z</dcterms:modified>
</cp:coreProperties>
</file>