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 snapToGrid="0" showGuides="1">
      <p:cViewPr>
        <p:scale>
          <a:sx n="90" d="100"/>
          <a:sy n="90" d="100"/>
        </p:scale>
        <p:origin x="2424" y="768"/>
      </p:cViewPr>
      <p:guideLst>
        <p:guide orient="horz" pos="2160"/>
        <p:guide pos="4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203A8-7259-234C-AF5D-3FE437F17711}" type="datetimeFigureOut">
              <a:rPr lang="en-FI" smtClean="0"/>
              <a:t>19.6.2024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B7B1-F478-744E-B462-01DADE971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938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4B7B1-F478-744E-B462-01DADE9712DB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81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A6299E-CB54-E56C-5393-8599D8F35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65037-30C1-29D9-41DE-295877552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000C2-AB66-84A8-C1DA-74F591968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7139-EA32-0A4A-96E3-C70A37DF2A02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3248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A1E93A-B7F2-5992-B347-3642065BD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E08EF4-E808-7CE2-3E90-9C3EDA4DD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1CF1D-A6CE-A901-40D4-1D902301C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E01F-1266-F34A-886D-F5C76AE9E1E6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2380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7C39B-06D6-3160-BDFE-9675B230D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ACCA81-DF02-FF5F-33F4-2AB9E08C9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88A41-F99B-E89E-3EDE-D6F50F612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D95E-36B9-9B4F-B003-8085CB5BA9A4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213704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C93C27-3FFD-51DD-501C-787726412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4D716-7D92-191A-937D-BBFD2A34F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96198-03E0-F9D3-5747-5247AF66C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7149-A9D4-8246-B82D-19A33FC6B546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0974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4050C-C10C-B4C3-12FB-62711EB77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9D7BC-69F4-9987-1597-DB67B9E5B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202929-5417-6E50-81B7-C3F178632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4CF7-12A5-E642-95ED-B2892073A2DA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8697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A2FB5-BD86-8DC4-65F4-D39FDECDB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0C151-BFBC-16F4-C86B-7CEE4FC8D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20C0A-01FA-2DCE-8B5F-5072BDC4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7669-18BD-764B-8ADF-87FFE4E00E6A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30160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6C7A55-D075-805A-66C3-A79358228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FC80EF-1DAA-8C00-8ADE-8B550552C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77596-F416-C419-A16F-D90211E1E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58238-F342-7B4B-AEBA-7554232AD264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28066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0E26D9-16C7-1ABB-1EF4-785474F46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76EBA2-AD80-7EC2-DF2C-468E925F6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A6A4CA-E677-6752-B33D-BD2BB4B44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A6A0-2406-BF40-B7BD-CE60F2ED37A8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7850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756BE6-EAE3-3E08-D20E-974AF4F91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16E20A-93D1-DA5D-D607-FBBF469BA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CA122A-3284-1BF7-B35D-41B08B1A4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988F-033D-CE49-BECC-E7A259EBE77A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2289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6540C-667B-A8AA-440F-6F8B339B7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EAC53-2132-5775-77F4-4B87888F8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7A446-CC55-358D-C3E6-E0C383B0F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12FD-5CDA-844F-B1BD-658B840071DD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25385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2C2F5-480A-4FF4-55B0-D61053FDB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78D5D-BE87-7E68-80DA-A7EE93EBA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C312B-2F92-1FD1-0EDD-EE5484B73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8BA9-B89B-414D-AF50-6DD2E7974278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62405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09A718-0C6A-A91E-7236-70A97D0FA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Muokkaa perustyyl. napsautt.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AF1202-9752-4C85-1BFE-F50738237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Muokkaa tekstin perustyylejä napsauttamalla</a:t>
            </a:r>
          </a:p>
          <a:p>
            <a:pPr lvl="1"/>
            <a:r>
              <a:rPr lang="fi-FI" altLang="en-FI"/>
              <a:t>toinen taso</a:t>
            </a:r>
          </a:p>
          <a:p>
            <a:pPr lvl="2"/>
            <a:r>
              <a:rPr lang="fi-FI" altLang="en-FI"/>
              <a:t>kolmas taso</a:t>
            </a:r>
          </a:p>
          <a:p>
            <a:pPr lvl="3"/>
            <a:r>
              <a:rPr lang="fi-FI" altLang="en-FI"/>
              <a:t>neljäs taso</a:t>
            </a:r>
          </a:p>
          <a:p>
            <a:pPr lvl="4"/>
            <a:r>
              <a:rPr lang="fi-FI" altLang="en-FI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945A03-B37D-3C9A-0770-F8B335504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CBCB39-4DC8-57E4-6148-5EB0980E02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i-FI" altLang="en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CBADC2-9331-B6B2-4EAA-5C9938152D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90DBE0-B762-B543-B0A9-3A8D2D3ACBD2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>
            <a:extLst>
              <a:ext uri="{FF2B5EF4-FFF2-40B4-BE49-F238E27FC236}">
                <a16:creationId xmlns:a16="http://schemas.microsoft.com/office/drawing/2014/main" id="{F99B6E8B-E2B5-A65B-C6CD-08B81399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14400"/>
            <a:ext cx="90789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5">
            <a:extLst>
              <a:ext uri="{FF2B5EF4-FFF2-40B4-BE49-F238E27FC236}">
                <a16:creationId xmlns:a16="http://schemas.microsoft.com/office/drawing/2014/main" id="{6550BAAE-1500-0039-BB1D-F1BE5653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87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FI" sz="1200">
                <a:latin typeface="Helvetica" pitchFamily="2" charset="0"/>
              </a:rPr>
              <a:t>JUHLASALI / CONGRESS HALL    </a:t>
            </a:r>
            <a:r>
              <a:rPr lang="en-US" altLang="en-FI" sz="1200">
                <a:solidFill>
                  <a:srgbClr val="D2AA22"/>
                </a:solidFill>
                <a:latin typeface="Helvetica" pitchFamily="2" charset="0"/>
              </a:rPr>
              <a:t>1 RUUTU / SQUARE = 1 m</a:t>
            </a:r>
            <a:r>
              <a:rPr lang="en-US" altLang="en-FI" sz="1200" baseline="30000">
                <a:solidFill>
                  <a:srgbClr val="D2AA22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34FEEE-3613-0C38-FFB9-C7D7134648E2}"/>
              </a:ext>
            </a:extLst>
          </p:cNvPr>
          <p:cNvSpPr/>
          <p:nvPr/>
        </p:nvSpPr>
        <p:spPr>
          <a:xfrm>
            <a:off x="751939" y="1319573"/>
            <a:ext cx="216024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94943-9F4D-212E-2090-3F8DDBD69AD3}"/>
              </a:ext>
            </a:extLst>
          </p:cNvPr>
          <p:cNvSpPr/>
          <p:nvPr/>
        </p:nvSpPr>
        <p:spPr>
          <a:xfrm>
            <a:off x="751939" y="1535597"/>
            <a:ext cx="216024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B2E4F-69E5-AFF8-D10C-39AE8885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2" y="1366646"/>
            <a:ext cx="121877" cy="121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3831C-59D2-01FB-86C0-60D9F173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2" y="1582670"/>
            <a:ext cx="121877" cy="121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EB18E-4CAE-3E15-2CFE-41141AE075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93" y="766232"/>
            <a:ext cx="9123807" cy="5553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A09A3C-655D-6DEB-C986-678FDC247A64}"/>
              </a:ext>
            </a:extLst>
          </p:cNvPr>
          <p:cNvSpPr/>
          <p:nvPr/>
        </p:nvSpPr>
        <p:spPr>
          <a:xfrm>
            <a:off x="6685809" y="4738255"/>
            <a:ext cx="237505" cy="237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01617-C6FB-9CC9-2446-8E6E7E4CE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104" y="4773550"/>
            <a:ext cx="166913" cy="1669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FB9F774B-276F-6AD3-0D8F-E4D02776A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4876800" cy="304800"/>
          </a:xfrm>
        </p:spPr>
        <p:txBody>
          <a:bodyPr/>
          <a:lstStyle/>
          <a:p>
            <a:pPr algn="l" eaLnBrk="1" hangingPunct="1"/>
            <a:r>
              <a:rPr lang="en-US" altLang="en-FI" sz="1200">
                <a:latin typeface="Helvetica" pitchFamily="2" charset="0"/>
                <a:ea typeface="ＭＳ Ｐゴシック" panose="020B0600070205080204" pitchFamily="34" charset="-128"/>
              </a:rPr>
              <a:t>SYMBOLIT    </a:t>
            </a:r>
            <a:r>
              <a:rPr lang="en-US" altLang="en-FI" sz="1200">
                <a:solidFill>
                  <a:srgbClr val="D2AA22"/>
                </a:solidFill>
                <a:latin typeface="Helvetica" pitchFamily="2" charset="0"/>
                <a:ea typeface="ＭＳ Ｐゴシック" panose="020B0600070205080204" pitchFamily="34" charset="-128"/>
              </a:rPr>
              <a:t>SYMBOLS</a:t>
            </a:r>
            <a:endParaRPr lang="en-US" altLang="en-FI" sz="1200" baseline="30000">
              <a:solidFill>
                <a:srgbClr val="D2AA22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3074" name="Picture 3" descr="symboolit">
            <a:extLst>
              <a:ext uri="{FF2B5EF4-FFF2-40B4-BE49-F238E27FC236}">
                <a16:creationId xmlns:a16="http://schemas.microsoft.com/office/drawing/2014/main" id="{E2F6A62C-38AD-55E4-0804-4447F001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3275"/>
            <a:ext cx="8382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9E7FE83-9D3C-7012-3BF0-742A7771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30725"/>
            <a:ext cx="2616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EF49C81-67C7-A0FE-3EDF-AAA37BF7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30725"/>
            <a:ext cx="1371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3548D-AF11-A4C8-E693-30D457934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665" y="4499926"/>
            <a:ext cx="1613364" cy="233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</Words>
  <Application>Microsoft Macintosh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Helvetica</vt:lpstr>
      <vt:lpstr>Oletusrakenne</vt:lpstr>
      <vt:lpstr>PowerPoint Presentation</vt:lpstr>
      <vt:lpstr>PowerPoint Presentation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Admin</cp:lastModifiedBy>
  <cp:revision>7</cp:revision>
  <dcterms:created xsi:type="dcterms:W3CDTF">2005-12-14T10:45:49Z</dcterms:created>
  <dcterms:modified xsi:type="dcterms:W3CDTF">2024-06-19T09:42:31Z</dcterms:modified>
</cp:coreProperties>
</file>