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94"/>
  </p:normalViewPr>
  <p:slideViewPr>
    <p:cSldViewPr snapToGrid="0">
      <p:cViewPr varScale="1">
        <p:scale>
          <a:sx n="117" d="100"/>
          <a:sy n="117" d="100"/>
        </p:scale>
        <p:origin x="16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E9A06-929C-FD49-9B3F-50BEA4EE284B}" type="datetimeFigureOut">
              <a:rPr lang="en-FI" smtClean="0"/>
              <a:t>19.6.2024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5C5F7-2625-884C-94B2-A5527B32C439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91389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15C5F7-2625-884C-94B2-A5527B32C439}" type="slidenum">
              <a:rPr lang="en-FI" smtClean="0"/>
              <a:t>1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39215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07281-6B0F-EFE7-C590-7D92F4D60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F217B4-D61E-60B9-439F-4E45C97B1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DB9BA-BCF0-4083-F12E-A264C5DC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94D4B-7A28-08FF-8428-BF2ECB34B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82147-FF13-9E85-7AF7-D0AEC1612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1E772-8380-7D47-A950-6A5E1D4E6C1E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26757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630C4-ECA5-A434-628A-AF79C09CB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F1A844-4C06-A424-9830-80C78404A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0FA77-8168-03A8-C63E-241409B93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88A9C-C7F7-BEBE-83F5-7E076A99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CD535-AD09-D3AD-3ADA-9B3F153B8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F7BAE-541A-B946-9C12-1A6F5FAAD972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34216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117729-5886-8186-B627-BC53B8BB4E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60B70F-C82E-7AEE-B497-E694B590C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31952-A122-46AF-FE7C-81D794A7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E6D06-430E-0AA3-0513-C60ACF3EA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81EF4-8210-9E53-B401-EAC8517C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EB798-3DDA-BB4F-B173-D0C43FBC4533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27693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6E37E-CFEB-9300-5D08-67F8A42C6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D0D30-DF37-81BE-17DA-66DFDBA70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EFE44-CFD1-B705-E706-AF89490CF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CCAA9-CABD-59F8-C90F-56F2E6D2C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EA2CC-0384-496D-C69E-45D283AE2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FF185-9784-5F43-8D24-76DC55527E59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278095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48FCF-8DCA-89BF-6462-390994816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E4C0C-6FF8-6F9D-3AF7-9F0943350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765D3-0277-6430-703E-878C01BBE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D12AD-42FD-1359-E0CA-D32C380E3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7F39B-E74B-2EF2-431A-48A343D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FB8A7C-15B9-4E4C-9398-C87FDC503176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49946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EAE8D-1D02-A104-EFF4-60D1A0AF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1E8E9-0856-FC39-4995-94232A27E0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1633A-6476-DAE5-0CE3-3C1BF56D4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8345C-118C-7B2E-846A-A14448394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76423-2560-4A73-B4A0-23197033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56890-BBE1-AE86-8A43-4E7D99018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34F80-6AE2-D44A-9529-F42EE30D1D7C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372689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36F50-BDA0-1A69-6AEA-F25DFCCFF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C6B88-B175-AB0A-47D7-9F116401E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8C5DA-2479-AAFC-7E37-26B77E6B8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D75093-AC25-C127-287F-09F75E57D7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CC6800-502C-F3DB-2F5E-8BFAD722EA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408DC9-FD00-DFB4-4111-85D0A2C94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14A05F-A608-F9A1-9B53-BECF4D872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3D34EC-BAE0-9E98-2F38-1C16CF4A9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2BB28-1615-9F4E-AC8D-C3C1439BF72F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62202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9C02F-B214-7FDC-4FAF-46F1A0DFB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4FF6ED-EE62-FF15-C01E-D8260E35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B11196-1523-8ED8-0B43-7441C1338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73EE5-377C-0F0A-434A-C655BF75D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903A1-E07A-2A44-A8AC-FA52F4EDF8FF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309109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E76585-709F-0152-CDF3-8B27177EB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D95E44-46D7-19F5-DCDE-B88E12551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C03E5-9BDB-16A9-DB4D-2CF042753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2EBB1-C111-5942-B02A-34F18DAFE2B6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72541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C25B3-4095-4C86-08C0-D51085504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0EB32-78E8-6A70-4E5E-A47E2B5AB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149D24-8B8F-8173-6B21-94B1CD315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8633CC-2A27-CFCB-C7D5-0A5336D93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964A3-5585-C3A8-4939-F0A3CAA38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786E5-4663-9E1C-7763-E6DFA72B6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8E113-A042-5747-8549-A3F2A93AFCF8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401262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070B9-12EE-AB01-E384-DC5005DCD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542E47-96AD-1DD5-1DC1-77E7CF9371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C9F8DB-B92D-BF01-F13E-3A3FE7F9A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807015-6E5F-A7CA-0322-B6B1CDF60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434A3-79DE-02B0-23B4-4316D9747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2F531-9762-00AD-2839-B289B7E5C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770DF-EFE2-FC42-B03B-855E662E3A4A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127770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8378D8E-096C-09AE-D77E-DEA08C5F4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FI"/>
              <a:t>Muokkaa perustyyl. napsautt.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6496E75-B8A1-0F3A-B722-92D7C7B2BB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FI"/>
              <a:t>Muokkaa tekstin perustyylejä napsauttamalla</a:t>
            </a:r>
          </a:p>
          <a:p>
            <a:pPr lvl="1"/>
            <a:r>
              <a:rPr lang="fi-FI" altLang="en-FI"/>
              <a:t>toinen taso</a:t>
            </a:r>
          </a:p>
          <a:p>
            <a:pPr lvl="2"/>
            <a:r>
              <a:rPr lang="fi-FI" altLang="en-FI"/>
              <a:t>kolmas taso</a:t>
            </a:r>
          </a:p>
          <a:p>
            <a:pPr lvl="3"/>
            <a:r>
              <a:rPr lang="fi-FI" altLang="en-FI"/>
              <a:t>neljäs taso</a:t>
            </a:r>
          </a:p>
          <a:p>
            <a:pPr lvl="4"/>
            <a:r>
              <a:rPr lang="fi-FI" altLang="en-FI"/>
              <a:t>viides taso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D9F53F-AE94-2BB1-D109-CC54ADB6DB1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i-FI" altLang="en-F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2F8A685-B2D6-D520-9456-0BD730F8E0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i-FI" altLang="en-F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C645936-6BDD-B0B8-39AC-E6AF9F36AD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64A690-3247-134B-B09B-742E647E5364}" type="slidenum">
              <a:rPr lang="fi-FI" altLang="en-FI"/>
              <a:pPr/>
              <a:t>‹#›</a:t>
            </a:fld>
            <a:endParaRPr lang="fi-FI" altLang="en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B622B18-1274-3526-507C-147CCA15241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52399" y="144117"/>
            <a:ext cx="8951843" cy="6713883"/>
          </a:xfrm>
          <a:prstGeom prst="rect">
            <a:avLst/>
          </a:prstGeom>
        </p:spPr>
      </p:pic>
      <p:sp>
        <p:nvSpPr>
          <p:cNvPr id="2053" name="Rectangle 5">
            <a:extLst>
              <a:ext uri="{FF2B5EF4-FFF2-40B4-BE49-F238E27FC236}">
                <a16:creationId xmlns:a16="http://schemas.microsoft.com/office/drawing/2014/main" id="{41FE5041-2D48-95C8-AE82-594EF6F52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487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FI" sz="1400" dirty="0">
                <a:latin typeface="Helvetica" pitchFamily="2" charset="0"/>
              </a:rPr>
              <a:t>BRAHENKENTTÄ</a:t>
            </a:r>
            <a:r>
              <a:rPr lang="en-US" altLang="en-FI" sz="1200" dirty="0">
                <a:latin typeface="Helvetica" pitchFamily="2" charset="0"/>
              </a:rPr>
              <a:t>    </a:t>
            </a:r>
            <a:r>
              <a:rPr lang="en-US" altLang="en-FI" sz="1200" dirty="0">
                <a:solidFill>
                  <a:srgbClr val="D2AA22"/>
                </a:solidFill>
                <a:latin typeface="Helvetica" pitchFamily="2" charset="0"/>
              </a:rPr>
              <a:t>1 RUUTU / SQUARE = 1 m</a:t>
            </a:r>
            <a:r>
              <a:rPr lang="en-US" altLang="en-FI" sz="1200" baseline="30000" dirty="0">
                <a:solidFill>
                  <a:srgbClr val="D2AA22"/>
                </a:solidFill>
                <a:latin typeface="Helvetica" pitchFamily="2" charset="0"/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7B16EF-77EB-DBBE-5696-7DAB43ECC23C}"/>
              </a:ext>
            </a:extLst>
          </p:cNvPr>
          <p:cNvSpPr/>
          <p:nvPr/>
        </p:nvSpPr>
        <p:spPr>
          <a:xfrm>
            <a:off x="3169385" y="1354173"/>
            <a:ext cx="410817" cy="41081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419B88-7059-2BCF-272E-9CE7C6DBE838}"/>
              </a:ext>
            </a:extLst>
          </p:cNvPr>
          <p:cNvSpPr/>
          <p:nvPr/>
        </p:nvSpPr>
        <p:spPr>
          <a:xfrm>
            <a:off x="5852450" y="3395224"/>
            <a:ext cx="437886" cy="2707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FB6EF9B-3A34-D8DE-2052-B1876ED089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3193" y="1457981"/>
            <a:ext cx="203200" cy="203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BA703C6-C530-6B0D-8606-43BB88D24A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9793" y="3429000"/>
            <a:ext cx="203200" cy="2032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176E035-7CE8-3FE8-FAC9-8F86A47BE9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881742" y="-429281"/>
            <a:ext cx="7772400" cy="5829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>
            <a:extLst>
              <a:ext uri="{FF2B5EF4-FFF2-40B4-BE49-F238E27FC236}">
                <a16:creationId xmlns:a16="http://schemas.microsoft.com/office/drawing/2014/main" id="{FB9F774B-276F-6AD3-0D8F-E4D02776AB3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"/>
            <a:ext cx="4876800" cy="304800"/>
          </a:xfrm>
        </p:spPr>
        <p:txBody>
          <a:bodyPr/>
          <a:lstStyle/>
          <a:p>
            <a:pPr algn="l" eaLnBrk="1" hangingPunct="1"/>
            <a:r>
              <a:rPr lang="en-US" altLang="en-FI" sz="1200">
                <a:latin typeface="Helvetica" pitchFamily="2" charset="0"/>
                <a:ea typeface="ＭＳ Ｐゴシック" panose="020B0600070205080204" pitchFamily="34" charset="-128"/>
              </a:rPr>
              <a:t>SYMBOLIT    </a:t>
            </a:r>
            <a:r>
              <a:rPr lang="en-US" altLang="en-FI" sz="1200">
                <a:solidFill>
                  <a:srgbClr val="D2AA22"/>
                </a:solidFill>
                <a:latin typeface="Helvetica" pitchFamily="2" charset="0"/>
                <a:ea typeface="ＭＳ Ｐゴシック" panose="020B0600070205080204" pitchFamily="34" charset="-128"/>
              </a:rPr>
              <a:t>SYMBOLS</a:t>
            </a:r>
            <a:endParaRPr lang="en-US" altLang="en-FI" sz="1200" baseline="30000">
              <a:solidFill>
                <a:srgbClr val="D2AA22"/>
              </a:solidFill>
              <a:latin typeface="Helvetica" pitchFamily="2" charset="0"/>
              <a:ea typeface="ＭＳ Ｐゴシック" panose="020B0600070205080204" pitchFamily="34" charset="-128"/>
            </a:endParaRPr>
          </a:p>
        </p:txBody>
      </p:sp>
      <p:pic>
        <p:nvPicPr>
          <p:cNvPr id="3074" name="Picture 3" descr="symboolit">
            <a:extLst>
              <a:ext uri="{FF2B5EF4-FFF2-40B4-BE49-F238E27FC236}">
                <a16:creationId xmlns:a16="http://schemas.microsoft.com/office/drawing/2014/main" id="{E2F6A62C-38AD-55E4-0804-4447F0011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73275"/>
            <a:ext cx="83820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>
            <a:extLst>
              <a:ext uri="{FF2B5EF4-FFF2-40B4-BE49-F238E27FC236}">
                <a16:creationId xmlns:a16="http://schemas.microsoft.com/office/drawing/2014/main" id="{49E7FE83-9D3C-7012-3BF0-742A7771C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530725"/>
            <a:ext cx="2616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AEF49C81-67C7-A0FE-3EDF-AAA37BF71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4530725"/>
            <a:ext cx="13716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11</Words>
  <Application>Microsoft Macintosh PowerPoint</Application>
  <PresentationFormat>On-screen Show (4:3)</PresentationFormat>
  <Paragraphs>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Arial</vt:lpstr>
      <vt:lpstr>Helvetica</vt:lpstr>
      <vt:lpstr>Oletusrakenne</vt:lpstr>
      <vt:lpstr>PowerPoint Presentation</vt:lpstr>
      <vt:lpstr>PowerPoint Presentation</vt:lpstr>
    </vt:vector>
  </TitlesOfParts>
  <Company>paasitorni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Ranta-Pere Tuija</dc:creator>
  <cp:lastModifiedBy>Admin</cp:lastModifiedBy>
  <cp:revision>6</cp:revision>
  <dcterms:created xsi:type="dcterms:W3CDTF">2005-12-14T10:47:30Z</dcterms:created>
  <dcterms:modified xsi:type="dcterms:W3CDTF">2024-06-19T10:01:30Z</dcterms:modified>
</cp:coreProperties>
</file>