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Masters/slideMaster13.xml" ContentType="application/vnd.openxmlformats-officedocument.presentationml.slideMaster+xml"/>
  <Override PartName="/ppt/slideMasters/slideMaster1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slideLayouts/slideLayout122.xml" ContentType="application/vnd.openxmlformats-officedocument.presentationml.slideLayout+xml"/>
  <Override PartName="/ppt/slideLayouts/slideLayout123.xml" ContentType="application/vnd.openxmlformats-officedocument.presentationml.slideLayout+xml"/>
  <Override PartName="/ppt/slideLayouts/slideLayout124.xml" ContentType="application/vnd.openxmlformats-officedocument.presentationml.slideLayout+xml"/>
  <Override PartName="/ppt/slideLayouts/slideLayout125.xml" ContentType="application/vnd.openxmlformats-officedocument.presentationml.slideLayout+xml"/>
  <Override PartName="/ppt/slideLayouts/slideLayout126.xml" ContentType="application/vnd.openxmlformats-officedocument.presentationml.slideLayout+xml"/>
  <Override PartName="/ppt/slideLayouts/slideLayout127.xml" ContentType="application/vnd.openxmlformats-officedocument.presentationml.slideLayout+xml"/>
  <Override PartName="/ppt/slideLayouts/slideLayout128.xml" ContentType="application/vnd.openxmlformats-officedocument.presentationml.slideLayout+xml"/>
  <Override PartName="/ppt/slideLayouts/slideLayout129.xml" ContentType="application/vnd.openxmlformats-officedocument.presentationml.slideLayout+xml"/>
  <Override PartName="/ppt/slideLayouts/slideLayout130.xml" ContentType="application/vnd.openxmlformats-officedocument.presentationml.slideLayout+xml"/>
  <Override PartName="/ppt/slideLayouts/slideLayout131.xml" ContentType="application/vnd.openxmlformats-officedocument.presentationml.slideLayout+xml"/>
  <Override PartName="/ppt/slideLayouts/slideLayout132.xml" ContentType="application/vnd.openxmlformats-officedocument.presentationml.slideLayout+xml"/>
  <Override PartName="/ppt/theme/theme12.xml" ContentType="application/vnd.openxmlformats-officedocument.theme+xml"/>
  <Override PartName="/ppt/slideLayouts/slideLayout133.xml" ContentType="application/vnd.openxmlformats-officedocument.presentationml.slideLayout+xml"/>
  <Override PartName="/ppt/slideLayouts/slideLayout134.xml" ContentType="application/vnd.openxmlformats-officedocument.presentationml.slideLayout+xml"/>
  <Override PartName="/ppt/slideLayouts/slideLayout135.xml" ContentType="application/vnd.openxmlformats-officedocument.presentationml.slideLayout+xml"/>
  <Override PartName="/ppt/slideLayouts/slideLayout136.xml" ContentType="application/vnd.openxmlformats-officedocument.presentationml.slideLayout+xml"/>
  <Override PartName="/ppt/slideLayouts/slideLayout137.xml" ContentType="application/vnd.openxmlformats-officedocument.presentationml.slideLayout+xml"/>
  <Override PartName="/ppt/slideLayouts/slideLayout138.xml" ContentType="application/vnd.openxmlformats-officedocument.presentationml.slideLayout+xml"/>
  <Override PartName="/ppt/slideLayouts/slideLayout139.xml" ContentType="application/vnd.openxmlformats-officedocument.presentationml.slideLayout+xml"/>
  <Override PartName="/ppt/slideLayouts/slideLayout140.xml" ContentType="application/vnd.openxmlformats-officedocument.presentationml.slideLayout+xml"/>
  <Override PartName="/ppt/slideLayouts/slideLayout141.xml" ContentType="application/vnd.openxmlformats-officedocument.presentationml.slideLayout+xml"/>
  <Override PartName="/ppt/slideLayouts/slideLayout142.xml" ContentType="application/vnd.openxmlformats-officedocument.presentationml.slideLayout+xml"/>
  <Override PartName="/ppt/slideLayouts/slideLayout143.xml" ContentType="application/vnd.openxmlformats-officedocument.presentationml.slideLayout+xml"/>
  <Override PartName="/ppt/theme/theme13.xml" ContentType="application/vnd.openxmlformats-officedocument.theme+xml"/>
  <Override PartName="/ppt/slideLayouts/slideLayout144.xml" ContentType="application/vnd.openxmlformats-officedocument.presentationml.slideLayout+xml"/>
  <Override PartName="/ppt/slideLayouts/slideLayout145.xml" ContentType="application/vnd.openxmlformats-officedocument.presentationml.slideLayout+xml"/>
  <Override PartName="/ppt/slideLayouts/slideLayout146.xml" ContentType="application/vnd.openxmlformats-officedocument.presentationml.slideLayout+xml"/>
  <Override PartName="/ppt/slideLayouts/slideLayout147.xml" ContentType="application/vnd.openxmlformats-officedocument.presentationml.slideLayout+xml"/>
  <Override PartName="/ppt/slideLayouts/slideLayout148.xml" ContentType="application/vnd.openxmlformats-officedocument.presentationml.slideLayout+xml"/>
  <Override PartName="/ppt/slideLayouts/slideLayout149.xml" ContentType="application/vnd.openxmlformats-officedocument.presentationml.slideLayout+xml"/>
  <Override PartName="/ppt/slideLayouts/slideLayout150.xml" ContentType="application/vnd.openxmlformats-officedocument.presentationml.slideLayout+xml"/>
  <Override PartName="/ppt/slideLayouts/slideLayout151.xml" ContentType="application/vnd.openxmlformats-officedocument.presentationml.slideLayout+xml"/>
  <Override PartName="/ppt/slideLayouts/slideLayout152.xml" ContentType="application/vnd.openxmlformats-officedocument.presentationml.slideLayout+xml"/>
  <Override PartName="/ppt/slideLayouts/slideLayout153.xml" ContentType="application/vnd.openxmlformats-officedocument.presentationml.slideLayout+xml"/>
  <Override PartName="/ppt/slideLayouts/slideLayout154.xml" ContentType="application/vnd.openxmlformats-officedocument.presentationml.slideLayout+xml"/>
  <Override PartName="/ppt/theme/theme14.xml" ContentType="application/vnd.openxmlformats-officedocument.theme+xml"/>
  <Override PartName="/ppt/theme/theme15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compatMode="1" strictFirstAndLastChars="0" saveSubsetFonts="1" autoCompressPictures="0">
  <p:sldMasterIdLst>
    <p:sldMasterId id="2147483648" r:id="rId1"/>
    <p:sldMasterId id="2147483649" r:id="rId2"/>
    <p:sldMasterId id="2147483650" r:id="rId3"/>
    <p:sldMasterId id="2147483651" r:id="rId4"/>
    <p:sldMasterId id="2147483652" r:id="rId5"/>
    <p:sldMasterId id="2147483653" r:id="rId6"/>
    <p:sldMasterId id="2147483654" r:id="rId7"/>
    <p:sldMasterId id="2147483655" r:id="rId8"/>
    <p:sldMasterId id="2147483656" r:id="rId9"/>
    <p:sldMasterId id="2147483657" r:id="rId10"/>
    <p:sldMasterId id="2147483658" r:id="rId11"/>
    <p:sldMasterId id="2147483659" r:id="rId12"/>
    <p:sldMasterId id="2147483660" r:id="rId13"/>
    <p:sldMasterId id="2147483661" r:id="rId14"/>
  </p:sldMasterIdLst>
  <p:notesMasterIdLst>
    <p:notesMasterId r:id="rId17"/>
  </p:notesMasterIdLst>
  <p:sldIdLst>
    <p:sldId id="257" r:id="rId15"/>
    <p:sldId id="259" r:id="rId16"/>
  </p:sldIdLst>
  <p:sldSz cx="13004800" cy="9753600"/>
  <p:notesSz cx="6858000" cy="91440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1pPr>
    <a:lvl2pPr marL="4572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2pPr>
    <a:lvl3pPr marL="9144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3pPr>
    <a:lvl4pPr marL="13716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4pPr>
    <a:lvl5pPr marL="1828800" algn="ctr" rtl="0" fontAlgn="base">
      <a:spcBef>
        <a:spcPct val="0"/>
      </a:spcBef>
      <a:spcAft>
        <a:spcPct val="0"/>
      </a:spcAft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5pPr>
    <a:lvl6pPr marL="22860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6pPr>
    <a:lvl7pPr marL="27432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7pPr>
    <a:lvl8pPr marL="32004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8pPr>
    <a:lvl9pPr marL="3657600" algn="l" defTabSz="914400" rtl="0" eaLnBrk="1" latinLnBrk="0" hangingPunct="1">
      <a:defRPr sz="4200" kern="1200">
        <a:solidFill>
          <a:srgbClr val="000000"/>
        </a:solidFill>
        <a:latin typeface="Gill Sans" panose="020B0502020104020203" pitchFamily="34" charset="-79"/>
        <a:ea typeface="Heiti SC Light" panose="02000000000000000000" pitchFamily="2" charset="-128"/>
        <a:cs typeface="+mn-cs"/>
        <a:sym typeface="Gill Sans" panose="020B0502020104020203" pitchFamily="34" charset="-79"/>
      </a:defRPr>
    </a:lvl9pPr>
  </p:defaultTextStyle>
  <p:extLst>
    <p:ext uri="{EFAFB233-063F-42B5-8137-9DF3F51BA10A}">
      <p15:sldGuideLst xmlns:p15="http://schemas.microsoft.com/office/powerpoint/2012/main">
        <p15:guide id="1" orient="horz" pos="3072">
          <p15:clr>
            <a:srgbClr val="A4A3A4"/>
          </p15:clr>
        </p15:guide>
        <p15:guide id="2" pos="409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/>
    <p:restoredTop sz="94694"/>
  </p:normalViewPr>
  <p:slideViewPr>
    <p:cSldViewPr snapToGrid="0" showGuides="1">
      <p:cViewPr>
        <p:scale>
          <a:sx n="94" d="100"/>
          <a:sy n="94" d="100"/>
        </p:scale>
        <p:origin x="-184" y="-448"/>
      </p:cViewPr>
      <p:guideLst>
        <p:guide orient="horz" pos="3072"/>
        <p:guide pos="409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Master" Target="slideMasters/slideMaster13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Master" Target="slideMasters/slideMaster7.xml"/><Relationship Id="rId12" Type="http://schemas.openxmlformats.org/officeDocument/2006/relationships/slideMaster" Target="slideMasters/slideMaster12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2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1.xml"/><Relationship Id="rId10" Type="http://schemas.openxmlformats.org/officeDocument/2006/relationships/slideMaster" Target="slideMasters/slideMaster10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Master" Target="slideMasters/slideMaster1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788E15-AEC2-F244-A0E6-35ADB6817551}" type="datetimeFigureOut">
              <a:rPr lang="en-FI" smtClean="0"/>
              <a:t>18.6.2024</a:t>
            </a:fld>
            <a:endParaRPr lang="en-FI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FI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FI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0B68A9-44C7-A246-98E7-EC014E42B3C9}" type="slidenum">
              <a:rPr lang="en-FI" smtClean="0"/>
              <a:t>‹#›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649754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FI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A8DB225-0336-284E-A8BF-14F90017E0F6}" type="slidenum">
              <a:rPr lang="en-FI" smtClean="0"/>
              <a:t>2</a:t>
            </a:fld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592411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1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3.xml"/></Relationships>
</file>

<file path=ppt/slideLayouts/_rels/slideLayout1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4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8DD2F-1944-208C-768B-C92E931A4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CAB1E5-46DF-B48E-A6D0-A9670133DA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86741540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5553FA-6FAB-5FAB-3E87-3304EA6AEE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D0A4CA1-A5C0-85DA-9BD1-63E5F7A2E32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82748458"/>
      </p:ext>
    </p:extLst>
  </p:cSld>
  <p:clrMapOvr>
    <a:masterClrMapping/>
  </p:clrMapOvr>
  <p:transition/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E1A4F9-431E-CC51-0CD0-D79378498F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0185165-DC35-9F78-43D8-2828EA0AD11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915628290"/>
      </p:ext>
    </p:extLst>
  </p:cSld>
  <p:clrMapOvr>
    <a:masterClrMapping/>
  </p:clrMapOvr>
  <p:transition/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B2EF25-9B12-1F6F-7D85-C9444441E5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D3BCB0-0CC5-E320-A043-30ED878C15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1815373"/>
      </p:ext>
    </p:extLst>
  </p:cSld>
  <p:clrMapOvr>
    <a:masterClrMapping/>
  </p:clrMapOvr>
  <p:transition/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32A213-9184-06F7-47AC-159831EFEB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8692B8-42DC-3C57-FE7D-C32FF93EAA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84243506"/>
      </p:ext>
    </p:extLst>
  </p:cSld>
  <p:clrMapOvr>
    <a:masterClrMapping/>
  </p:clrMapOvr>
  <p:transition/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81589D-CB78-CD27-0604-5F86A72D77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153F8D-D2F0-AB2C-C122-981FF89C6A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9F9332A-73C6-717C-1342-A4DAFF9EF35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50180819"/>
      </p:ext>
    </p:extLst>
  </p:cSld>
  <p:clrMapOvr>
    <a:masterClrMapping/>
  </p:clrMapOvr>
  <p:transition/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AAB1F7-694F-24CF-A5AB-5B104C019B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1D9CFDE-FF90-B256-31EE-E0DF0FED83B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5FEB49F-2DBC-B1E7-8F23-C7D81DF52F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5E94D5F-A46E-8E62-9681-3FD05167B4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A9639DD-793B-D83F-6F1E-7831FCA16BE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94479965"/>
      </p:ext>
    </p:extLst>
  </p:cSld>
  <p:clrMapOvr>
    <a:masterClrMapping/>
  </p:clrMapOvr>
  <p:transition/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6A1E06-BF88-F9A6-2CFF-7E87E61E73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503900569"/>
      </p:ext>
    </p:extLst>
  </p:cSld>
  <p:clrMapOvr>
    <a:masterClrMapping/>
  </p:clrMapOvr>
  <p:transition/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34622296"/>
      </p:ext>
    </p:extLst>
  </p:cSld>
  <p:clrMapOvr>
    <a:masterClrMapping/>
  </p:clrMapOvr>
  <p:transition/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42FE1-532E-B519-527C-1802E8594C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CC315FE-5E8D-4033-23F6-924BCBDBC7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BEE1BE3-E8FE-BB79-5217-F48B174E4F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86136936"/>
      </p:ext>
    </p:extLst>
  </p:cSld>
  <p:clrMapOvr>
    <a:masterClrMapping/>
  </p:clrMapOvr>
  <p:transition/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D5F900-63B4-92A4-1AB5-C39C0A2F08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4BEBAEA-966C-5F35-EB7B-583A5C1010F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72A62CB-8E9B-8352-6466-66132766A7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623929034"/>
      </p:ext>
    </p:extLst>
  </p:cSld>
  <p:clrMapOvr>
    <a:masterClrMapping/>
  </p:clrMapOvr>
  <p:transition/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6D776A-1CEC-1108-7B26-1556A28D85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3C5B6E9-30A9-35E5-AC9C-4B9823FF36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18620220"/>
      </p:ext>
    </p:extLst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4C2D87C-77FF-3F85-CAF3-39255ADB5A4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364495F-79DA-0577-5C28-9F9279248E7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85824703"/>
      </p:ext>
    </p:extLst>
  </p:cSld>
  <p:clrMapOvr>
    <a:masterClrMapping/>
  </p:clrMapOvr>
  <p:transition/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DE5F520-0DAC-DF07-66DB-DDD9EAAA327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8266112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5FE844-7D71-1EB2-0843-A0FF672A54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826611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60119939"/>
      </p:ext>
    </p:extLst>
  </p:cSld>
  <p:clrMapOvr>
    <a:masterClrMapping/>
  </p:clrMapOvr>
  <p:transition/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8712CF-9AC3-B112-B354-738A3D27534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723DFC-190A-9AF1-FDDE-A369760D5C4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95709668"/>
      </p:ext>
    </p:extLst>
  </p:cSld>
  <p:clrMapOvr>
    <a:masterClrMapping/>
  </p:clrMapOvr>
  <p:transition/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46EB33-0DE7-9611-E35B-4D933AB176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FAA45E1-C0E2-C31E-B811-000C678683F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92426077"/>
      </p:ext>
    </p:extLst>
  </p:cSld>
  <p:clrMapOvr>
    <a:masterClrMapping/>
  </p:clrMapOvr>
  <p:transition/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7AF695-9D94-2769-1C27-A08B44F0E9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19901C9-DCEC-1579-91E8-2BD2E26FA4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308080"/>
      </p:ext>
    </p:extLst>
  </p:cSld>
  <p:clrMapOvr>
    <a:masterClrMapping/>
  </p:clrMapOvr>
  <p:transition/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B11934-0876-67CB-DE99-A063439689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56ADB7-AED1-782B-9102-41A60DE6D94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28B0747-31DC-BFEA-5F0C-1597A64C3A1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44213594"/>
      </p:ext>
    </p:extLst>
  </p:cSld>
  <p:clrMapOvr>
    <a:masterClrMapping/>
  </p:clrMapOvr>
  <p:transition/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27863-3082-E599-C367-B692F08625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C92DC5A-C9C9-62BB-60A8-6EB3777BF9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BC7EA0C-EA00-1E14-FA57-6121A35749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1C91263-8B43-81A0-E269-9B5EB992BE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6D11C2-9DF1-8612-A3D3-99D8196A7F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82927891"/>
      </p:ext>
    </p:extLst>
  </p:cSld>
  <p:clrMapOvr>
    <a:masterClrMapping/>
  </p:clrMapOvr>
  <p:transition/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34522-1D1A-E296-D400-6504D507DB8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16634233"/>
      </p:ext>
    </p:extLst>
  </p:cSld>
  <p:clrMapOvr>
    <a:masterClrMapping/>
  </p:clrMapOvr>
  <p:transition/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62946866"/>
      </p:ext>
    </p:extLst>
  </p:cSld>
  <p:clrMapOvr>
    <a:masterClrMapping/>
  </p:clrMapOvr>
  <p:transition/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F9C3ED-3767-EB16-E16F-4856E1BB4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14FD6-BBA8-619C-B4C1-7472DD2E3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3C42EE7-E0DB-7392-B3AF-15E102416F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74840732"/>
      </p:ext>
    </p:extLst>
  </p:cSld>
  <p:clrMapOvr>
    <a:masterClrMapping/>
  </p:clrMapOvr>
  <p:transition/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A3A422-1EDD-D1C8-CA55-33128D5FE0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DC285A-9CEC-249F-848A-266C93747E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DF00A68-272B-2973-DD04-02ADF3D173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9479372"/>
      </p:ext>
    </p:extLst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B64B77-F11E-D1A2-74F0-61067D49B21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D9A3B9D-8061-2050-0CF6-4AA0119C37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508791572"/>
      </p:ext>
    </p:extLst>
  </p:cSld>
  <p:clrMapOvr>
    <a:masterClrMapping/>
  </p:clrMapOvr>
  <p:transition/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FCE338-D2CD-550D-5C71-04C0F2D71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AE2D9F4-E85E-487E-1144-494E76009C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45318258"/>
      </p:ext>
    </p:extLst>
  </p:cSld>
  <p:clrMapOvr>
    <a:masterClrMapping/>
  </p:clrMapOvr>
  <p:transition/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647A1DD-9420-C7E6-449D-2E20646715A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FC61FB1-4DB8-CB14-4309-2077C1A4AEB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32887245"/>
      </p:ext>
    </p:extLst>
  </p:cSld>
  <p:clrMapOvr>
    <a:masterClrMapping/>
  </p:clrMapOvr>
  <p:transition/>
</p:sldLayout>
</file>

<file path=ppt/slideLayouts/slideLayout12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48873C-48BA-1AE5-E2D8-943AE9BD0EB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CC460A-7762-E3C0-2839-C5DAE462745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68406619"/>
      </p:ext>
    </p:extLst>
  </p:cSld>
  <p:clrMapOvr>
    <a:masterClrMapping/>
  </p:clrMapOvr>
  <p:transition/>
</p:sldLayout>
</file>

<file path=ppt/slideLayouts/slideLayout12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766EA0-A6A1-7628-6F48-8E2DEC6B88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7AB7CC-CAA6-120E-5445-27276A8941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87821494"/>
      </p:ext>
    </p:extLst>
  </p:cSld>
  <p:clrMapOvr>
    <a:masterClrMapping/>
  </p:clrMapOvr>
  <p:transition/>
</p:sldLayout>
</file>

<file path=ppt/slideLayouts/slideLayout12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083E80-8833-A908-FD86-A5CCD70116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F8C6EA-716F-9FC2-CF70-371FEB96F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05023777"/>
      </p:ext>
    </p:extLst>
  </p:cSld>
  <p:clrMapOvr>
    <a:masterClrMapping/>
  </p:clrMapOvr>
  <p:transition/>
</p:sldLayout>
</file>

<file path=ppt/slideLayouts/slideLayout12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092324-B1BE-D275-1BB3-BFFEC36EA8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B704A0-34C4-DFD3-5055-46D1FF0E80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489553C-9564-8F7A-BC3F-62F4539C6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15404393"/>
      </p:ext>
    </p:extLst>
  </p:cSld>
  <p:clrMapOvr>
    <a:masterClrMapping/>
  </p:clrMapOvr>
  <p:transition/>
</p:sldLayout>
</file>

<file path=ppt/slideLayouts/slideLayout12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B43DD7-F55A-9470-607D-E5906975D1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E2F9836-EBC1-C7CD-4D5C-EE82E29764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3286C6E-7446-B0A1-49A9-FBA42599CAC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4610F279-3658-0942-3B22-A4E3D1ECA63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DF510D7-1231-1376-2500-0B64F210F0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20373047"/>
      </p:ext>
    </p:extLst>
  </p:cSld>
  <p:clrMapOvr>
    <a:masterClrMapping/>
  </p:clrMapOvr>
  <p:transition/>
</p:sldLayout>
</file>

<file path=ppt/slideLayouts/slideLayout1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9AB9A5-2E46-03A8-9CE7-FA0A2C133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56552712"/>
      </p:ext>
    </p:extLst>
  </p:cSld>
  <p:clrMapOvr>
    <a:masterClrMapping/>
  </p:clrMapOvr>
  <p:transition/>
</p:sldLayout>
</file>

<file path=ppt/slideLayouts/slideLayout12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68490232"/>
      </p:ext>
    </p:extLst>
  </p:cSld>
  <p:clrMapOvr>
    <a:masterClrMapping/>
  </p:clrMapOvr>
  <p:transition/>
</p:sldLayout>
</file>

<file path=ppt/slideLayouts/slideLayout12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AE106E-1D30-6F82-1F67-4FFBF06EB9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D5DA777-C5FA-1D5F-D4CF-B12A42217D9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72024F-A857-1D98-296A-BD529D845C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68953596"/>
      </p:ext>
    </p:extLst>
  </p:cSld>
  <p:clrMapOvr>
    <a:masterClrMapping/>
  </p:clrMapOvr>
  <p:transition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17F7E9-129B-7DF3-0B7B-B18799DA5D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2A9A98A-B501-2935-3D23-AC2C5127D4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533723810"/>
      </p:ext>
    </p:extLst>
  </p:cSld>
  <p:clrMapOvr>
    <a:masterClrMapping/>
  </p:clrMapOvr>
  <p:transition/>
</p:sldLayout>
</file>

<file path=ppt/slideLayouts/slideLayout13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167C7B-367A-47A8-7AF8-CEB5165157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A655BB0-AC7C-769B-36D9-1FD9C90663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69A769E-941E-CEA5-697A-ACA387588B3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16069709"/>
      </p:ext>
    </p:extLst>
  </p:cSld>
  <p:clrMapOvr>
    <a:masterClrMapping/>
  </p:clrMapOvr>
  <p:transition/>
</p:sldLayout>
</file>

<file path=ppt/slideLayouts/slideLayout1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0295C5-2122-3CD2-4F25-C4326BEC3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627E08-7F65-6CA3-5989-DD88BFD502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4402989"/>
      </p:ext>
    </p:extLst>
  </p:cSld>
  <p:clrMapOvr>
    <a:masterClrMapping/>
  </p:clrMapOvr>
  <p:transition/>
</p:sldLayout>
</file>

<file path=ppt/slideLayouts/slideLayout1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08EA595-ED7D-A329-5B61-46C0B7FDC0D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6DDB265-D62A-19C0-0737-4AEA4ABD6F4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93587823"/>
      </p:ext>
    </p:extLst>
  </p:cSld>
  <p:clrMapOvr>
    <a:masterClrMapping/>
  </p:clrMapOvr>
  <p:transition/>
</p:sldLayout>
</file>

<file path=ppt/slideLayouts/slideLayout13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8FB5A0-EB88-0382-F7EA-6748B261A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7C2A183-35DA-243F-E7FA-7DB3109C100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46666472"/>
      </p:ext>
    </p:extLst>
  </p:cSld>
  <p:clrMapOvr>
    <a:masterClrMapping/>
  </p:clrMapOvr>
  <p:transition/>
</p:sldLayout>
</file>

<file path=ppt/slideLayouts/slideLayout13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B3588A6-1F2D-DD3A-A216-E3F92ED349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023CC3F-8E42-9FEE-DD76-B8066765B0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27794873"/>
      </p:ext>
    </p:extLst>
  </p:cSld>
  <p:clrMapOvr>
    <a:masterClrMapping/>
  </p:clrMapOvr>
  <p:transition/>
</p:sldLayout>
</file>

<file path=ppt/slideLayouts/slideLayout13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C617E2-7105-4E57-AEE9-32CCA628B8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176FD9-6453-E646-F698-BFC969E3B9E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6960099"/>
      </p:ext>
    </p:extLst>
  </p:cSld>
  <p:clrMapOvr>
    <a:masterClrMapping/>
  </p:clrMapOvr>
  <p:transition/>
</p:sldLayout>
</file>

<file path=ppt/slideLayouts/slideLayout13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C3CF28-26D5-3B55-4C0C-0E67539C3D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3A032F-830A-9081-FCBD-5DCD45C442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7772400" y="2768600"/>
            <a:ext cx="19050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03C8EB3-82BF-D4D1-02B4-BBABC2C54A8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829800" y="2768600"/>
            <a:ext cx="19050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86209661"/>
      </p:ext>
    </p:extLst>
  </p:cSld>
  <p:clrMapOvr>
    <a:masterClrMapping/>
  </p:clrMapOvr>
  <p:transition/>
</p:sldLayout>
</file>

<file path=ppt/slideLayouts/slideLayout13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2A9D8-4EE3-3FB6-92C1-80954C438A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CFD9A-C2D3-3BF9-B2F3-582FE210A00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041555-7774-6136-E118-6B40328067F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7CB984C-DE22-0775-433D-A13276B5A2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28B0E79-3973-F2CD-8FB9-778D1E2186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93485379"/>
      </p:ext>
    </p:extLst>
  </p:cSld>
  <p:clrMapOvr>
    <a:masterClrMapping/>
  </p:clrMapOvr>
  <p:transition/>
</p:sldLayout>
</file>

<file path=ppt/slideLayouts/slideLayout13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141CD8-AD24-713B-B3A0-8F99DC66DE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5053514"/>
      </p:ext>
    </p:extLst>
  </p:cSld>
  <p:clrMapOvr>
    <a:masterClrMapping/>
  </p:clrMapOvr>
  <p:transition/>
</p:sldLayout>
</file>

<file path=ppt/slideLayouts/slideLayout13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1787006"/>
      </p:ext>
    </p:extLst>
  </p:cSld>
  <p:clrMapOvr>
    <a:masterClrMapping/>
  </p:clrMapOvr>
  <p:transition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2F3E7F-9F8D-721E-EC12-BF140BB4C6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D8E3202-F7F2-D5C5-44BA-8F03D6D842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593726101"/>
      </p:ext>
    </p:extLst>
  </p:cSld>
  <p:clrMapOvr>
    <a:masterClrMapping/>
  </p:clrMapOvr>
  <p:transition/>
</p:sldLayout>
</file>

<file path=ppt/slideLayouts/slideLayout14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1CC44D-A41A-5EF8-DDC1-C81296B27B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8E1D00-179C-F696-458E-B164A29573B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8118FD9-5884-E867-F019-5C3498A8A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61671100"/>
      </p:ext>
    </p:extLst>
  </p:cSld>
  <p:clrMapOvr>
    <a:masterClrMapping/>
  </p:clrMapOvr>
  <p:transition/>
</p:sldLayout>
</file>

<file path=ppt/slideLayouts/slideLayout14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59F78F-4489-66BC-FD93-D3DF48AD5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9ED799-722C-01CC-21E2-ADAF75DC3C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4F76FC8-294A-62B6-E6A6-C2564E45F2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06590370"/>
      </p:ext>
    </p:extLst>
  </p:cSld>
  <p:clrMapOvr>
    <a:masterClrMapping/>
  </p:clrMapOvr>
  <p:transition/>
</p:sldLayout>
</file>

<file path=ppt/slideLayouts/slideLayout14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A96AFC-DC89-FE2A-BB43-BDA49C197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8BB77B5-D0FA-6766-04BB-69C56D30B94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54908109"/>
      </p:ext>
    </p:extLst>
  </p:cSld>
  <p:clrMapOvr>
    <a:masterClrMapping/>
  </p:clrMapOvr>
  <p:transition/>
</p:sldLayout>
</file>

<file path=ppt/slideLayouts/slideLayout1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144DEAB-BE84-12D6-9C27-4AD914E3857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D4D80F-2685-63D2-5E58-152E72B69C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117005780"/>
      </p:ext>
    </p:extLst>
  </p:cSld>
  <p:clrMapOvr>
    <a:masterClrMapping/>
  </p:clrMapOvr>
  <p:transition/>
</p:sldLayout>
</file>

<file path=ppt/slideLayouts/slideLayout1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DC8F5A-0D5F-2C4F-F63A-582CF84FD5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35EAF23-7EB9-465A-3B6D-6EC92D495A7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104382640"/>
      </p:ext>
    </p:extLst>
  </p:cSld>
  <p:clrMapOvr>
    <a:masterClrMapping/>
  </p:clrMapOvr>
  <p:transition/>
</p:sldLayout>
</file>

<file path=ppt/slideLayouts/slideLayout14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6DA0858-EDB0-BC10-C8E3-B6542C07F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FD310D-1B29-BA69-732C-04465B3523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080410767"/>
      </p:ext>
    </p:extLst>
  </p:cSld>
  <p:clrMapOvr>
    <a:masterClrMapping/>
  </p:clrMapOvr>
  <p:transition/>
</p:sldLayout>
</file>

<file path=ppt/slideLayouts/slideLayout14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D2CE94-6595-E55C-1B0C-7DA3AAEB60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3147B4-0DA5-21D3-C533-37D26B7650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1175751"/>
      </p:ext>
    </p:extLst>
  </p:cSld>
  <p:clrMapOvr>
    <a:masterClrMapping/>
  </p:clrMapOvr>
  <p:transition/>
</p:sldLayout>
</file>

<file path=ppt/slideLayouts/slideLayout14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DD51FF-76FB-9F6B-A9B9-34389353CE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BA039D-89BA-2C03-ADE1-7781DAACFF8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7C7E48-1209-2D50-0398-3BAB77162B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867150" y="2768600"/>
            <a:ext cx="244475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558603301"/>
      </p:ext>
    </p:extLst>
  </p:cSld>
  <p:clrMapOvr>
    <a:masterClrMapping/>
  </p:clrMapOvr>
  <p:transition/>
</p:sldLayout>
</file>

<file path=ppt/slideLayouts/slideLayout14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9D7B15-77D7-0ADA-997B-38CFE44D57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2B928C-C131-94FD-F71B-318512E66F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A252840-61D9-8500-15D7-7E488E3696C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9B77B33-EEFB-58F2-CFD3-967C1B1548A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8188D5-306C-0A50-BFEF-0CEB5A315FE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211115488"/>
      </p:ext>
    </p:extLst>
  </p:cSld>
  <p:clrMapOvr>
    <a:masterClrMapping/>
  </p:clrMapOvr>
  <p:transition/>
</p:sldLayout>
</file>

<file path=ppt/slideLayouts/slideLayout14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AF571D-BA0C-93AF-BA39-2A7B9C89A1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53868491"/>
      </p:ext>
    </p:extLst>
  </p:cSld>
  <p:clrMapOvr>
    <a:masterClrMapping/>
  </p:clrMapOvr>
  <p:transition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10963-A6BE-9C0D-13E7-403B77EC6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2B8C17-9643-934C-9473-924C3A4D850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5029200"/>
            <a:ext cx="5156200" cy="1130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5781A3-9996-41CA-CE29-F906F29405F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5029200"/>
            <a:ext cx="5156200" cy="11303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73380244"/>
      </p:ext>
    </p:extLst>
  </p:cSld>
  <p:clrMapOvr>
    <a:masterClrMapping/>
  </p:clrMapOvr>
  <p:transition/>
</p:sldLayout>
</file>

<file path=ppt/slideLayouts/slideLayout15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4243714"/>
      </p:ext>
    </p:extLst>
  </p:cSld>
  <p:clrMapOvr>
    <a:masterClrMapping/>
  </p:clrMapOvr>
  <p:transition/>
</p:sldLayout>
</file>

<file path=ppt/slideLayouts/slideLayout15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AECBD1-BE4E-4806-6DD5-8083A11F8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91F10B-72A5-A787-CD9B-3E07B667B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0B3730-DBE3-FBF2-F365-3267687871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47986158"/>
      </p:ext>
    </p:extLst>
  </p:cSld>
  <p:clrMapOvr>
    <a:masterClrMapping/>
  </p:clrMapOvr>
  <p:transition/>
</p:sldLayout>
</file>

<file path=ppt/slideLayouts/slideLayout15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A1AB3-9A27-AD98-CF3B-80AF632485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92E0B8F-B385-B815-0084-B49B4A6EDFB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DD4CE4F-60F0-2D1F-988D-9F5DF8ABBD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69305019"/>
      </p:ext>
    </p:extLst>
  </p:cSld>
  <p:clrMapOvr>
    <a:masterClrMapping/>
  </p:clrMapOvr>
  <p:transition/>
</p:sldLayout>
</file>

<file path=ppt/slideLayouts/slideLayout15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1EA4EA-7B93-D0F8-1864-3173DE69F7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693AF86-6DCE-50B8-E6E2-FFA8E04CCE2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938617403"/>
      </p:ext>
    </p:extLst>
  </p:cSld>
  <p:clrMapOvr>
    <a:masterClrMapping/>
  </p:clrMapOvr>
  <p:transition/>
</p:sldLayout>
</file>

<file path=ppt/slideLayouts/slideLayout1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35CA87CB-80CA-ADC0-F8BA-16F1696A29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254000"/>
            <a:ext cx="2616200" cy="82296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6A7C8E9-7D5C-8B26-0EF9-7DB3B6C2089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254000"/>
            <a:ext cx="7696200" cy="82296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83979212"/>
      </p:ext>
    </p:extLst>
  </p:cSld>
  <p:clrMapOvr>
    <a:masterClrMapping/>
  </p:clrMapOvr>
  <p:transition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0C83C6-9143-526D-747D-F223537FE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0ADB7D8-A935-0D92-7BD8-E53557F5FD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1EEEE9-3823-234A-8145-7D95AD7E912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EDCAFB1-E08B-A816-B8BA-3A240EC365D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FE2CD01-0A17-49AD-25D5-A36119EEC4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73178410"/>
      </p:ext>
    </p:extLst>
  </p:cSld>
  <p:clrMapOvr>
    <a:masterClrMapping/>
  </p:clrMapOvr>
  <p:transition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417E10-A3B2-9B93-D018-EF89E9E620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20969550"/>
      </p:ext>
    </p:extLst>
  </p:cSld>
  <p:clrMapOvr>
    <a:masterClrMapping/>
  </p:clrMapOvr>
  <p:transition/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21043244"/>
      </p:ext>
    </p:extLst>
  </p:cSld>
  <p:clrMapOvr>
    <a:masterClrMapping/>
  </p:clrMapOvr>
  <p:transition/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D4DF4C0-B7F5-3C97-AFE5-11E96B2ED9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E2B574-CFF8-5F02-5207-63DA8768355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0AAEFAD-D5E2-41DA-5A43-A4468ECC46C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30329958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C9BD5-997C-6B8D-82F3-882A674C53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DF1C59-A9D6-1061-BFF0-EFB20744BA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49793546"/>
      </p:ext>
    </p:extLst>
  </p:cSld>
  <p:clrMapOvr>
    <a:masterClrMapping/>
  </p:clrMapOvr>
  <p:transition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FD1D6E-8732-5CFB-6B8F-D87B75F38C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D63574D-BFBC-21C4-3CF7-BD5B77B062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046E739-BF0E-2C03-8F4A-8C7D6DD9FDB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20632187"/>
      </p:ext>
    </p:extLst>
  </p:cSld>
  <p:clrMapOvr>
    <a:masterClrMapping/>
  </p:clrMapOvr>
  <p:transition/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DAD0AC-5D31-D73B-E00B-20BBA408A1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4B02FEB-E9CB-A5BF-8C67-4F54D4696E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484981709"/>
      </p:ext>
    </p:extLst>
  </p:cSld>
  <p:clrMapOvr>
    <a:masterClrMapping/>
  </p:clrMapOvr>
  <p:transition/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8FEF2A3-512B-D07E-2A80-ED3C5DB091F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118600" y="1638300"/>
            <a:ext cx="2616200" cy="4521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1F2B3E4-8526-2522-66A7-2AB5F6264F7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1270000" y="1638300"/>
            <a:ext cx="7696200" cy="4521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08455023"/>
      </p:ext>
    </p:extLst>
  </p:cSld>
  <p:clrMapOvr>
    <a:masterClrMapping/>
  </p:clrMapOvr>
  <p:transition/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16555E-53B9-3A7E-3287-B24D4784664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5BCA85-C93B-35C5-1661-920E3B6627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61108708"/>
      </p:ext>
    </p:extLst>
  </p:cSld>
  <p:clrMapOvr>
    <a:masterClrMapping/>
  </p:clrMapOvr>
  <p:transition/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A74063-322B-6CF6-8379-CEB78E0448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168A34-A885-03B2-E04A-01EFCF4A3A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78893963"/>
      </p:ext>
    </p:extLst>
  </p:cSld>
  <p:clrMapOvr>
    <a:masterClrMapping/>
  </p:clrMapOvr>
  <p:transition/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CE7E70-001B-DF8D-962C-558E6E11A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5BF1DAD-323F-5109-05B0-7AE1D566EF8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90913909"/>
      </p:ext>
    </p:extLst>
  </p:cSld>
  <p:clrMapOvr>
    <a:masterClrMapping/>
  </p:clrMapOvr>
  <p:transition/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A55605-69DB-4EE2-7904-B67AF8C797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AACF58-5672-0ECB-654F-E7F99C50D0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A5EDE21-29BC-408B-6C97-421D62C028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49585910"/>
      </p:ext>
    </p:extLst>
  </p:cSld>
  <p:clrMapOvr>
    <a:masterClrMapping/>
  </p:clrMapOvr>
  <p:transition/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C4968-1236-E598-2176-B8094AC8C7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B21B2EF-DA99-46B3-526E-9035C2F88F6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C614154-8FA3-CE21-20C2-B08E6F1B8C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A696B36-E0A4-3D6D-1658-D2F156E3E1F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0A0DC9F-01C1-39CC-0AD7-BCCDA29508D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315246448"/>
      </p:ext>
    </p:extLst>
  </p:cSld>
  <p:clrMapOvr>
    <a:masterClrMapping/>
  </p:clrMapOvr>
  <p:transition/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726A51-BDBD-F659-96A7-2FBE30B0EA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99538713"/>
      </p:ext>
    </p:extLst>
  </p:cSld>
  <p:clrMapOvr>
    <a:masterClrMapping/>
  </p:clrMapOvr>
  <p:transition/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3003558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273ABB-7184-E372-ADAF-5C3EFA5693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22C9575-BC88-9C96-7943-7052D119E7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07913373"/>
      </p:ext>
    </p:extLst>
  </p:cSld>
  <p:clrMapOvr>
    <a:masterClrMapping/>
  </p:clrMapOvr>
  <p:transition/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854F9-0100-9123-3AF0-B62FDF3B24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77BD8C-8D90-F2A9-9932-01F470D138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15ABBBC-DD66-E283-461C-5868FDCBEA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439868831"/>
      </p:ext>
    </p:extLst>
  </p:cSld>
  <p:clrMapOvr>
    <a:masterClrMapping/>
  </p:clrMapOvr>
  <p:transition/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C07893-2599-3A5B-A253-585F788F40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62A0DB3-53AE-12D7-5CBE-C7752E24BEF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4AADE0D-3FB0-270A-5B21-51A5F1B3C5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756005137"/>
      </p:ext>
    </p:extLst>
  </p:cSld>
  <p:clrMapOvr>
    <a:masterClrMapping/>
  </p:clrMapOvr>
  <p:transition/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4A2C9-1F59-1573-4C79-717D0E412AA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0FCD84-43AF-DABC-6B45-7632EE4D29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36566473"/>
      </p:ext>
    </p:extLst>
  </p:cSld>
  <p:clrMapOvr>
    <a:masterClrMapping/>
  </p:clrMapOvr>
  <p:transition/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CE6A94C-F938-0443-B948-7A0C9005B60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18807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00A87E2-8C41-BB08-6C20-5770DE7BAD6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847960119"/>
      </p:ext>
    </p:extLst>
  </p:cSld>
  <p:clrMapOvr>
    <a:masterClrMapping/>
  </p:clrMapOvr>
  <p:transition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DF4D07-5EB2-FA80-F305-91E99B07D6C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59A69AF-1091-FD2C-69D6-8D6ABDB86B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55381217"/>
      </p:ext>
    </p:extLst>
  </p:cSld>
  <p:clrMapOvr>
    <a:masterClrMapping/>
  </p:clrMapOvr>
  <p:transition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E5F9D-9515-0497-DE77-534B478A3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B748DE-07A0-4D85-CEE0-46BF0A43AE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503450707"/>
      </p:ext>
    </p:extLst>
  </p:cSld>
  <p:clrMapOvr>
    <a:masterClrMapping/>
  </p:clrMapOvr>
  <p:transition/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24893F-2D27-50D1-041A-97AB1022AD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71BB888-FA53-5BA4-44C5-C203F5C6DE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387489377"/>
      </p:ext>
    </p:extLst>
  </p:cSld>
  <p:clrMapOvr>
    <a:masterClrMapping/>
  </p:clrMapOvr>
  <p:transition/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72D124-F64B-3823-2D01-BAE73872A2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AD1795-72C9-0BE8-F5C4-C54A011C2C3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1270000"/>
            <a:ext cx="5156200" cy="7213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6933A61-9CAE-9E96-4A42-1B9585D78EF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1270000"/>
            <a:ext cx="5156200" cy="72136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48878483"/>
      </p:ext>
    </p:extLst>
  </p:cSld>
  <p:clrMapOvr>
    <a:masterClrMapping/>
  </p:clrMapOvr>
  <p:transition/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937D08-B5B5-F491-E9BF-C0E5E5DBD2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03B542F-277C-D970-E735-97BE39DC6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93FC81-3D5F-5D88-A8D9-D23E2E2FFD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F19C246-13F4-989F-A41A-B2925C8C074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2A8ECF4-3D0E-75A9-C6A1-E0946C205BD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93919295"/>
      </p:ext>
    </p:extLst>
  </p:cSld>
  <p:clrMapOvr>
    <a:masterClrMapping/>
  </p:clrMapOvr>
  <p:transition/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EE3CE48-9002-C86F-966B-D4612FC57A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89453174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5D4536-F51B-2E03-450F-CE70ECAE2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F2F9DD-43A6-111E-622B-4222C845F85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700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E0A15F-330B-8B51-DE56-7AB95A9D20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768600"/>
            <a:ext cx="5156200" cy="5715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0542367"/>
      </p:ext>
    </p:extLst>
  </p:cSld>
  <p:clrMapOvr>
    <a:masterClrMapping/>
  </p:clrMapOvr>
  <p:transition/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506397"/>
      </p:ext>
    </p:extLst>
  </p:cSld>
  <p:clrMapOvr>
    <a:masterClrMapping/>
  </p:clrMapOvr>
  <p:transition/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EDDA9-887F-34F3-FEBE-72BDFFA842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EB0761-9AD6-919A-19A8-0310EFEFB5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63762E1-6588-C303-5A6B-8F031B4B65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7977911"/>
      </p:ext>
    </p:extLst>
  </p:cSld>
  <p:clrMapOvr>
    <a:masterClrMapping/>
  </p:clrMapOvr>
  <p:transition/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656779-22EA-5B4D-A32B-8ABD8EF475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37DA28D-60E6-EDC8-F753-2E618E1F6AC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1A3387-41F0-309D-AF9C-5089929762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411145058"/>
      </p:ext>
    </p:extLst>
  </p:cSld>
  <p:clrMapOvr>
    <a:masterClrMapping/>
  </p:clrMapOvr>
  <p:transition/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72075-DC0B-DEFD-BD2B-288C6D1C23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3763" y="519113"/>
            <a:ext cx="11217275" cy="1885950"/>
          </a:xfrm>
          <a:prstGeom prst="rect">
            <a:avLst/>
          </a:prstGeo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CF2B5F9-8807-E747-0326-CB0ADCBBC4F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537828219"/>
      </p:ext>
    </p:extLst>
  </p:cSld>
  <p:clrMapOvr>
    <a:masterClrMapping/>
  </p:clrMapOvr>
  <p:transition/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EE1777F-7C85-4EFF-CDED-0B0344462C9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519113"/>
            <a:ext cx="2803525" cy="7964487"/>
          </a:xfrm>
          <a:prstGeom prst="rect">
            <a:avLst/>
          </a:prstGeo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059648-F33A-BF40-27F6-C90967BB482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519113"/>
            <a:ext cx="8261350" cy="7964487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969884726"/>
      </p:ext>
    </p:extLst>
  </p:cSld>
  <p:clrMapOvr>
    <a:masterClrMapping/>
  </p:clrMapOvr>
  <p:transition/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51C42E-C18F-F8BC-39B0-D184E2EC4FF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58A908E-2602-26C0-7F57-1D3C14E3FE9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430166801"/>
      </p:ext>
    </p:extLst>
  </p:cSld>
  <p:clrMapOvr>
    <a:masterClrMapping/>
  </p:clrMapOvr>
  <p:transition/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878FD-498C-8D65-B400-180DF0689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B86B6E-09AE-AA56-CFA4-BAE06B685A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66155083"/>
      </p:ext>
    </p:extLst>
  </p:cSld>
  <p:clrMapOvr>
    <a:masterClrMapping/>
  </p:clrMapOvr>
  <p:transition/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2080F3-77F8-4777-8875-1D83030A49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BE27DA0-B651-EC62-52FC-5643AD65E02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576542453"/>
      </p:ext>
    </p:extLst>
  </p:cSld>
  <p:clrMapOvr>
    <a:masterClrMapping/>
  </p:clrMapOvr>
  <p:transition/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D3070A-511F-F2A2-56D3-357C5EB806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94A4C9-5967-1F22-02D7-C76172D2B5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12D9226-AF6D-73ED-F9DE-2973E326BCC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39169731"/>
      </p:ext>
    </p:extLst>
  </p:cSld>
  <p:clrMapOvr>
    <a:masterClrMapping/>
  </p:clrMapOvr>
  <p:transition/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6DFF82-3A14-66C0-60DE-831A4EDEE3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9D4629-8DE9-5D0F-6CD0-B526389884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9A9B6D-1456-E8AB-20E9-F6B31C23FE7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2543368-D327-12C7-61DE-50E16748B6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9B2517F-EDE1-EFA1-F79D-360B28F8224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31258959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CE7134-B34F-A8E8-949E-D1F8C98635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AA2ACB-1377-2550-47B3-A9620DD96F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0D089A4-2FAB-4EBE-EB4E-5A14C53AA7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766E6BA-6BFE-18CF-01AB-C96CCDB6429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CC60E90-F27A-97C0-D2E8-538A72DEF94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89193044"/>
      </p:ext>
    </p:extLst>
  </p:cSld>
  <p:clrMapOvr>
    <a:masterClrMapping/>
  </p:clrMapOvr>
  <p:transition/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74C79D-921B-E216-A615-0123870929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35872242"/>
      </p:ext>
    </p:extLst>
  </p:cSld>
  <p:clrMapOvr>
    <a:masterClrMapping/>
  </p:clrMapOvr>
  <p:transition/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99117347"/>
      </p:ext>
    </p:extLst>
  </p:cSld>
  <p:clrMapOvr>
    <a:masterClrMapping/>
  </p:clrMapOvr>
  <p:transition/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A198AC9-0F99-BB51-6519-B39D28E5D6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76D5E8-D587-2C18-6CCE-56912EEB5F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C34E3BD-A025-11E2-F021-C83DFDD02A9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319765989"/>
      </p:ext>
    </p:extLst>
  </p:cSld>
  <p:clrMapOvr>
    <a:masterClrMapping/>
  </p:clrMapOvr>
  <p:transition/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54AC2-7491-C5ED-1C60-FD101BAE9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7A468A4-1CA4-C7E2-8581-2EEBC529315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CEEC7CE-F591-0266-4A1E-E33EE4F7D85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564485956"/>
      </p:ext>
    </p:extLst>
  </p:cSld>
  <p:clrMapOvr>
    <a:masterClrMapping/>
  </p:clrMapOvr>
  <p:transition/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0D13D7-B107-C6CD-9C08-C19775A734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C507D5B-6535-A40B-076E-131924CC7C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70659608"/>
      </p:ext>
    </p:extLst>
  </p:cSld>
  <p:clrMapOvr>
    <a:masterClrMapping/>
  </p:clrMapOvr>
  <p:transition/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F37A6BB-3142-4DF2-1F2B-1D590593D8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4706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FC0BA35-EDDD-9E1D-B960-7C49D1DEB1A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470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732770332"/>
      </p:ext>
    </p:extLst>
  </p:cSld>
  <p:clrMapOvr>
    <a:masterClrMapping/>
  </p:clrMapOvr>
  <p:transition/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CDCB6C-5277-8365-78EE-93C1E1EE31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6C4A113-6365-696A-B0C5-DB33F239F0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96820573"/>
      </p:ext>
    </p:extLst>
  </p:cSld>
  <p:clrMapOvr>
    <a:masterClrMapping/>
  </p:clrMapOvr>
  <p:transition/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CFFC6E-99D6-C460-9774-84B31C7000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15A90B4-B7C4-C9A6-4DF5-BB7F4562270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89160655"/>
      </p:ext>
    </p:extLst>
  </p:cSld>
  <p:clrMapOvr>
    <a:masterClrMapping/>
  </p:clrMapOvr>
  <p:transition/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689110-F4CE-F854-A10A-0EA5ED3D216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9CF1D0-E539-2B0C-AEBE-28A88688833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81668938"/>
      </p:ext>
    </p:extLst>
  </p:cSld>
  <p:clrMapOvr>
    <a:masterClrMapping/>
  </p:clrMapOvr>
  <p:transition/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29885-937E-4F11-AC4E-2F78F7BFC9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72D0D6D-7C2D-8387-4CEA-4F8FB0F13E2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404F599-99B2-B592-3DEF-6A1BA5CB01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75830287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3F4F3-951A-A81B-DBD6-D7BEF7D745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62989331"/>
      </p:ext>
    </p:extLst>
  </p:cSld>
  <p:clrMapOvr>
    <a:masterClrMapping/>
  </p:clrMapOvr>
  <p:transition/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CDE86-D394-A2BC-99FE-9F731D583E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2B982CF-361D-C264-4BC8-E0A4A9F65A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51BE16-8CD3-CFA8-C372-928EF02820B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E9F74AD-7D72-7CF3-CBC6-CA9113D0871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6084223-A9C8-D4BA-02AF-82E7E375F2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184838139"/>
      </p:ext>
    </p:extLst>
  </p:cSld>
  <p:clrMapOvr>
    <a:masterClrMapping/>
  </p:clrMapOvr>
  <p:transition/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C2D2C8-CC5F-022D-539B-CBE3F7CB38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842224101"/>
      </p:ext>
    </p:extLst>
  </p:cSld>
  <p:clrMapOvr>
    <a:masterClrMapping/>
  </p:clrMapOvr>
  <p:transition/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52390687"/>
      </p:ext>
    </p:extLst>
  </p:cSld>
  <p:clrMapOvr>
    <a:masterClrMapping/>
  </p:clrMapOvr>
  <p:transition/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D22DF0-D29D-883F-735E-0A1FFCADC1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8A877E-65AD-EC2C-636D-754CACEFA6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5BAED81-A370-B755-BFEB-B6D54FFFC67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51612522"/>
      </p:ext>
    </p:extLst>
  </p:cSld>
  <p:clrMapOvr>
    <a:masterClrMapping/>
  </p:clrMapOvr>
  <p:transition/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CA6134-6284-5888-0827-2B2B963B5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5E005DC-6A31-0379-6C25-AA124FD8C46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579A8DE-EC0D-5E29-5D54-3FD63DA7F52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88029908"/>
      </p:ext>
    </p:extLst>
  </p:cSld>
  <p:clrMapOvr>
    <a:masterClrMapping/>
  </p:clrMapOvr>
  <p:transition/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3A4CCC-A721-0660-7506-23945E0830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B89A3A-83A4-4CB9-E10D-B1BEC46412C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816883576"/>
      </p:ext>
    </p:extLst>
  </p:cSld>
  <p:clrMapOvr>
    <a:masterClrMapping/>
  </p:clrMapOvr>
  <p:transition/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D72BB3-B9D4-200E-4532-2656378CA1C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97150"/>
            <a:ext cx="2803525" cy="647065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07BF0C3-9B66-4921-3B98-E342B9C143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8261350" cy="6470650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865619318"/>
      </p:ext>
    </p:extLst>
  </p:cSld>
  <p:clrMapOvr>
    <a:masterClrMapping/>
  </p:clrMapOvr>
  <p:transition/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A11BD5-761C-EB83-3C2A-D50854578EA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D5D597C-D21F-4324-AF94-94075AEAAF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723998146"/>
      </p:ext>
    </p:extLst>
  </p:cSld>
  <p:clrMapOvr>
    <a:masterClrMapping/>
  </p:clrMapOvr>
  <p:transition/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826267-3FA3-B1F4-1F92-074767C35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433ABFB-5437-17E5-5BE3-AA8BAF5BC2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98405079"/>
      </p:ext>
    </p:extLst>
  </p:cSld>
  <p:clrMapOvr>
    <a:masterClrMapping/>
  </p:clrMapOvr>
  <p:transition/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4DC616-AF59-6E0E-8FB9-FD947B224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18A3B7-C444-C377-67E5-D5F61D19DC0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272897928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0699915"/>
      </p:ext>
    </p:extLst>
  </p:cSld>
  <p:clrMapOvr>
    <a:masterClrMapping/>
  </p:clrMapOvr>
  <p:transition/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50513B-347E-41F7-79A4-265B42AC1B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704B0-46FD-4850-8158-8260EEDC642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EEEF030-F4DD-9CD4-F0CB-D4686E830EA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070977226"/>
      </p:ext>
    </p:extLst>
  </p:cSld>
  <p:clrMapOvr>
    <a:masterClrMapping/>
  </p:clrMapOvr>
  <p:transition/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D0B496-7A54-5F3E-87F2-2CC1D20FF6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F8AC590-6F47-8D7F-040C-19741468F6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10BEFA4-157E-B13E-14F5-3BA100A5C5E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0D08DF8-9C6A-9A81-B26B-9A3B35F6996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F7085F7-53AD-7597-2361-93FD50376C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718117827"/>
      </p:ext>
    </p:extLst>
  </p:cSld>
  <p:clrMapOvr>
    <a:masterClrMapping/>
  </p:clrMapOvr>
  <p:transition/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CE132D-50C2-4FFE-B1E9-6F0FB8E017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65920635"/>
      </p:ext>
    </p:extLst>
  </p:cSld>
  <p:clrMapOvr>
    <a:masterClrMapping/>
  </p:clrMapOvr>
  <p:transition/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60741577"/>
      </p:ext>
    </p:extLst>
  </p:cSld>
  <p:clrMapOvr>
    <a:masterClrMapping/>
  </p:clrMapOvr>
  <p:transition/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204DE2-79E9-E09B-FAEC-8D297B786E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D29B702-81A4-D65A-AE7B-968C95781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0625DB-8798-9FD4-E037-B65E9AA2C6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125820106"/>
      </p:ext>
    </p:extLst>
  </p:cSld>
  <p:clrMapOvr>
    <a:masterClrMapping/>
  </p:clrMapOvr>
  <p:transition/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3D42DF-0DE7-5D52-0A27-91D8DA85D5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4567E93-42B2-4286-B92C-1631B0C0F8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24CBC82-9C3C-3263-C754-0F103FFDF6E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05844478"/>
      </p:ext>
    </p:extLst>
  </p:cSld>
  <p:clrMapOvr>
    <a:masterClrMapping/>
  </p:clrMapOvr>
  <p:transition/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FC78BB-6057-17BB-12FD-D5326D7C1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3769C6A-C78A-450B-5D5E-2954F50184D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589871530"/>
      </p:ext>
    </p:extLst>
  </p:cSld>
  <p:clrMapOvr>
    <a:masterClrMapping/>
  </p:clrMapOvr>
  <p:transition/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5BF350C-0C24-D6EA-C60F-42379B2EA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F3ADDC9-DB94-3015-372F-4F7410387C1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4110805049"/>
      </p:ext>
    </p:extLst>
  </p:cSld>
  <p:clrMapOvr>
    <a:masterClrMapping/>
  </p:clrMapOvr>
  <p:transition/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20B9C8-8329-C5FD-49FB-4663DC1FC85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D0859B7-397F-0712-C788-A3ED1C6192B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22247861"/>
      </p:ext>
    </p:extLst>
  </p:cSld>
  <p:clrMapOvr>
    <a:masterClrMapping/>
  </p:clrMapOvr>
  <p:transition/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AC85CD-3134-50A8-347B-51DD27CCC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845461-FE8A-7AC8-2DCE-04DFB3E96D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0955643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6E4FEE-908D-FBC8-B356-2C32D6037C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59866F-1075-CD2B-CE17-9B2461B442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E9236B4-6BFC-0707-9283-C07F7D4BCB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52277173"/>
      </p:ext>
    </p:extLst>
  </p:cSld>
  <p:clrMapOvr>
    <a:masterClrMapping/>
  </p:clrMapOvr>
  <p:transition/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2BD0C1-7C5F-6FBB-6EBF-0D12F1A01F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EEE3519-1139-B855-52AA-92B14005D8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92196140"/>
      </p:ext>
    </p:extLst>
  </p:cSld>
  <p:clrMapOvr>
    <a:masterClrMapping/>
  </p:clrMapOvr>
  <p:transition/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ACBC73-51E3-AEFB-E967-D435FD0E83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63C8E7-AFB7-C476-9070-D4FD6EE4056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350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B341556-97FC-24C1-A0E6-E922AE2D88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644900" y="4787900"/>
            <a:ext cx="2857500" cy="3302000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22866588"/>
      </p:ext>
    </p:extLst>
  </p:cSld>
  <p:clrMapOvr>
    <a:masterClrMapping/>
  </p:clrMapOvr>
  <p:transition/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4982EDF-8CF7-1A03-21C3-1DD4FB21B1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F4D631D-1303-7D6F-1764-FF9E88206C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03764E2-E022-AB0A-ED6E-B853C627CB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64AA7AE-4822-5DCC-DC8A-01C45D9206F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3E59149-0139-B325-F110-9485FE7B976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801102512"/>
      </p:ext>
    </p:extLst>
  </p:cSld>
  <p:clrMapOvr>
    <a:masterClrMapping/>
  </p:clrMapOvr>
  <p:transition/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F73882-843C-2DA8-C447-05DA63F727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866742329"/>
      </p:ext>
    </p:extLst>
  </p:cSld>
  <p:clrMapOvr>
    <a:masterClrMapping/>
  </p:clrMapOvr>
  <p:transition/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95064818"/>
      </p:ext>
    </p:extLst>
  </p:cSld>
  <p:clrMapOvr>
    <a:masterClrMapping/>
  </p:clrMapOvr>
  <p:transition/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B38EB1-23C4-0D99-594E-EEEBE1F573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A7E6DA-E57B-F238-7BE0-D29674DE44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D165FD-F268-F6AB-EBE2-2D1328AE87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51717525"/>
      </p:ext>
    </p:extLst>
  </p:cSld>
  <p:clrMapOvr>
    <a:masterClrMapping/>
  </p:clrMapOvr>
  <p:transition/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64585C-F475-DD33-BB93-63B3CF6768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F61179-4C5E-067D-149B-F7BED2F5B9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EA25F0B-641B-F27D-23D7-F3854FE245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828519882"/>
      </p:ext>
    </p:extLst>
  </p:cSld>
  <p:clrMapOvr>
    <a:masterClrMapping/>
  </p:clrMapOvr>
  <p:transition/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61980C-97AC-7F9D-7E7E-95CDE31095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AF82BCC-4A6E-1F91-B7E1-4EE7B98FA5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855645323"/>
      </p:ext>
    </p:extLst>
  </p:cSld>
  <p:clrMapOvr>
    <a:masterClrMapping/>
  </p:clrMapOvr>
  <p:transition/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BFEFD18-38FE-C104-8322-FE61E48558E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5035550" y="1409700"/>
            <a:ext cx="1466850" cy="6680200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E4719C4-1C73-3B7F-C5BE-08FA01CE96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35000" y="1409700"/>
            <a:ext cx="4248150" cy="6680200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686571185"/>
      </p:ext>
    </p:extLst>
  </p:cSld>
  <p:clrMapOvr>
    <a:masterClrMapping/>
  </p:clrMapOvr>
  <p:transition/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F87EDE-A3B9-C1B9-D5E6-74554C5001C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5600" y="1597025"/>
            <a:ext cx="9753600" cy="3395663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96B5539-52F9-3AC7-7D67-69C76D98DB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5600" y="5122863"/>
            <a:ext cx="9753600" cy="23542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368806786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2791A0-C607-5664-4D28-6FBAE4FCC6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4CC935-BCFE-9FD6-F301-0157A1103C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5AA9285-E3C0-E9F1-3DF4-4A56233D86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275576818"/>
      </p:ext>
    </p:extLst>
  </p:cSld>
  <p:clrMapOvr>
    <a:masterClrMapping/>
  </p:clrMapOvr>
  <p:transition/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BDCD1-4336-D0E9-7733-BB14EECFDB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01105E-D3E6-3126-CD62-F5FA53F45A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552485357"/>
      </p:ext>
    </p:extLst>
  </p:cSld>
  <p:clrMapOvr>
    <a:masterClrMapping/>
  </p:clrMapOvr>
  <p:transition/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74E33D-36B5-8B21-627F-413601342B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87413" y="2432050"/>
            <a:ext cx="11217275" cy="4056063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086B85-DF7D-E8FF-7151-D2DB73431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87413" y="6527800"/>
            <a:ext cx="11217275" cy="2133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99641434"/>
      </p:ext>
    </p:extLst>
  </p:cSld>
  <p:clrMapOvr>
    <a:masterClrMapping/>
  </p:clrMapOvr>
  <p:transition/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C472FB-899B-7136-488B-B4B2338E33E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CCA8A5-4FD6-7693-7FCE-BB1591C20AC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93763" y="2597150"/>
            <a:ext cx="5532437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F18AAE3-4AF0-A017-2476-D73E814FCA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578600" y="2597150"/>
            <a:ext cx="5532438" cy="6188075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2551361587"/>
      </p:ext>
    </p:extLst>
  </p:cSld>
  <p:clrMapOvr>
    <a:masterClrMapping/>
  </p:clrMapOvr>
  <p:transition/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83AECC-2E7B-81C0-08E1-F4A718A558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519113"/>
            <a:ext cx="11217275" cy="1885950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6947DD-4B12-BF8A-13C7-18EFFB3F6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95350" y="2390775"/>
            <a:ext cx="5502275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2FE348F-75E7-1E4C-293F-113B305491C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95350" y="3562350"/>
            <a:ext cx="5502275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B8E6901-6319-8E11-104C-F63BB9AFBC7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583363" y="2390775"/>
            <a:ext cx="5529262" cy="1171575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F9F11CD8-2CB9-B816-F36D-39CB5C6480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583363" y="3562350"/>
            <a:ext cx="5529262" cy="5240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688917995"/>
      </p:ext>
    </p:extLst>
  </p:cSld>
  <p:clrMapOvr>
    <a:masterClrMapping/>
  </p:clrMapOvr>
  <p:transition/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F07F4-74E6-3BC6-A2CD-3D88F5E207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76877766"/>
      </p:ext>
    </p:extLst>
  </p:cSld>
  <p:clrMapOvr>
    <a:masterClrMapping/>
  </p:clrMapOvr>
  <p:transition/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31380686"/>
      </p:ext>
    </p:extLst>
  </p:cSld>
  <p:clrMapOvr>
    <a:masterClrMapping/>
  </p:clrMapOvr>
  <p:transition/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01DA352-F790-5325-0D72-E7FE600016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D847F0-C8F3-43DB-95F0-12BEF31D6F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E73A3FC-E1E3-28CA-1A11-2CD05DCAB55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944193433"/>
      </p:ext>
    </p:extLst>
  </p:cSld>
  <p:clrMapOvr>
    <a:masterClrMapping/>
  </p:clrMapOvr>
  <p:transition/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048DC8-93AA-7CA2-94B4-CE16D448B0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95350" y="650875"/>
            <a:ext cx="4194175" cy="2274888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0F88DC8-A707-A333-BAEE-EEDCCCE2796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529263" y="1404938"/>
            <a:ext cx="6583362" cy="6931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FI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59286C7-14B4-FC4D-8B6C-A1DFAAA0F8F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95350" y="2925763"/>
            <a:ext cx="4194175" cy="54213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80022354"/>
      </p:ext>
    </p:extLst>
  </p:cSld>
  <p:clrMapOvr>
    <a:masterClrMapping/>
  </p:clrMapOvr>
  <p:transition/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4B6C85-6986-47E1-2DBF-93B629F7AE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AC69D97-3DCD-4EF4-2612-7BD26745BD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97150"/>
            <a:ext cx="11217275" cy="618807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3959456729"/>
      </p:ext>
    </p:extLst>
  </p:cSld>
  <p:clrMapOvr>
    <a:masterClrMapping/>
  </p:clrMapOvr>
  <p:transition/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98C011D-243E-AFA7-EC8F-D7A10ACDA1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9307513" y="254000"/>
            <a:ext cx="2803525" cy="8531225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FI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9CA81A9-0CC0-C669-09F3-3C2262E596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93763" y="254000"/>
            <a:ext cx="8261350" cy="85312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FI"/>
          </a:p>
        </p:txBody>
      </p:sp>
    </p:spTree>
    <p:extLst>
      <p:ext uri="{BB962C8B-B14F-4D97-AF65-F5344CB8AC3E}">
        <p14:creationId xmlns:p14="http://schemas.microsoft.com/office/powerpoint/2010/main" val="1556208510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29.xml"/><Relationship Id="rId3" Type="http://schemas.openxmlformats.org/officeDocument/2006/relationships/slideLayout" Target="../slideLayouts/slideLayout124.xml"/><Relationship Id="rId7" Type="http://schemas.openxmlformats.org/officeDocument/2006/relationships/slideLayout" Target="../slideLayouts/slideLayout128.xml"/><Relationship Id="rId12" Type="http://schemas.openxmlformats.org/officeDocument/2006/relationships/theme" Target="../theme/theme12.xml"/><Relationship Id="rId2" Type="http://schemas.openxmlformats.org/officeDocument/2006/relationships/slideLayout" Target="../slideLayouts/slideLayout123.xml"/><Relationship Id="rId1" Type="http://schemas.openxmlformats.org/officeDocument/2006/relationships/slideLayout" Target="../slideLayouts/slideLayout122.xml"/><Relationship Id="rId6" Type="http://schemas.openxmlformats.org/officeDocument/2006/relationships/slideLayout" Target="../slideLayouts/slideLayout127.xml"/><Relationship Id="rId11" Type="http://schemas.openxmlformats.org/officeDocument/2006/relationships/slideLayout" Target="../slideLayouts/slideLayout132.xml"/><Relationship Id="rId5" Type="http://schemas.openxmlformats.org/officeDocument/2006/relationships/slideLayout" Target="../slideLayouts/slideLayout126.xml"/><Relationship Id="rId10" Type="http://schemas.openxmlformats.org/officeDocument/2006/relationships/slideLayout" Target="../slideLayouts/slideLayout131.xml"/><Relationship Id="rId4" Type="http://schemas.openxmlformats.org/officeDocument/2006/relationships/slideLayout" Target="../slideLayouts/slideLayout125.xml"/><Relationship Id="rId9" Type="http://schemas.openxmlformats.org/officeDocument/2006/relationships/slideLayout" Target="../slideLayouts/slideLayout130.xml"/></Relationships>
</file>

<file path=ppt/slideMasters/_rels/slideMaster1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40.xml"/><Relationship Id="rId3" Type="http://schemas.openxmlformats.org/officeDocument/2006/relationships/slideLayout" Target="../slideLayouts/slideLayout135.xml"/><Relationship Id="rId7" Type="http://schemas.openxmlformats.org/officeDocument/2006/relationships/slideLayout" Target="../slideLayouts/slideLayout139.xml"/><Relationship Id="rId12" Type="http://schemas.openxmlformats.org/officeDocument/2006/relationships/theme" Target="../theme/theme13.xml"/><Relationship Id="rId2" Type="http://schemas.openxmlformats.org/officeDocument/2006/relationships/slideLayout" Target="../slideLayouts/slideLayout134.xml"/><Relationship Id="rId1" Type="http://schemas.openxmlformats.org/officeDocument/2006/relationships/slideLayout" Target="../slideLayouts/slideLayout133.xml"/><Relationship Id="rId6" Type="http://schemas.openxmlformats.org/officeDocument/2006/relationships/slideLayout" Target="../slideLayouts/slideLayout138.xml"/><Relationship Id="rId11" Type="http://schemas.openxmlformats.org/officeDocument/2006/relationships/slideLayout" Target="../slideLayouts/slideLayout143.xml"/><Relationship Id="rId5" Type="http://schemas.openxmlformats.org/officeDocument/2006/relationships/slideLayout" Target="../slideLayouts/slideLayout137.xml"/><Relationship Id="rId10" Type="http://schemas.openxmlformats.org/officeDocument/2006/relationships/slideLayout" Target="../slideLayouts/slideLayout142.xml"/><Relationship Id="rId4" Type="http://schemas.openxmlformats.org/officeDocument/2006/relationships/slideLayout" Target="../slideLayouts/slideLayout136.xml"/><Relationship Id="rId9" Type="http://schemas.openxmlformats.org/officeDocument/2006/relationships/slideLayout" Target="../slideLayouts/slideLayout141.xml"/></Relationships>
</file>

<file path=ppt/slideMasters/_rels/slideMaster1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1.xml"/><Relationship Id="rId3" Type="http://schemas.openxmlformats.org/officeDocument/2006/relationships/slideLayout" Target="../slideLayouts/slideLayout146.xml"/><Relationship Id="rId7" Type="http://schemas.openxmlformats.org/officeDocument/2006/relationships/slideLayout" Target="../slideLayouts/slideLayout150.xml"/><Relationship Id="rId12" Type="http://schemas.openxmlformats.org/officeDocument/2006/relationships/theme" Target="../theme/theme14.xml"/><Relationship Id="rId2" Type="http://schemas.openxmlformats.org/officeDocument/2006/relationships/slideLayout" Target="../slideLayouts/slideLayout145.xml"/><Relationship Id="rId1" Type="http://schemas.openxmlformats.org/officeDocument/2006/relationships/slideLayout" Target="../slideLayouts/slideLayout144.xml"/><Relationship Id="rId6" Type="http://schemas.openxmlformats.org/officeDocument/2006/relationships/slideLayout" Target="../slideLayouts/slideLayout149.xml"/><Relationship Id="rId11" Type="http://schemas.openxmlformats.org/officeDocument/2006/relationships/slideLayout" Target="../slideLayouts/slideLayout154.xml"/><Relationship Id="rId5" Type="http://schemas.openxmlformats.org/officeDocument/2006/relationships/slideLayout" Target="../slideLayouts/slideLayout148.xml"/><Relationship Id="rId10" Type="http://schemas.openxmlformats.org/officeDocument/2006/relationships/slideLayout" Target="../slideLayouts/slideLayout153.xml"/><Relationship Id="rId4" Type="http://schemas.openxmlformats.org/officeDocument/2006/relationships/slideLayout" Target="../slideLayouts/slideLayout147.xml"/><Relationship Id="rId9" Type="http://schemas.openxmlformats.org/officeDocument/2006/relationships/slideLayout" Target="../slideLayouts/slideLayout152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>
            <a:extLst>
              <a:ext uri="{FF2B5EF4-FFF2-40B4-BE49-F238E27FC236}">
                <a16:creationId xmlns:a16="http://schemas.microsoft.com/office/drawing/2014/main" id="{DC9CA24B-E31E-FB1A-A1F4-B4F961B49CBC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026" name="Rectangle 2">
            <a:extLst>
              <a:ext uri="{FF2B5EF4-FFF2-40B4-BE49-F238E27FC236}">
                <a16:creationId xmlns:a16="http://schemas.microsoft.com/office/drawing/2014/main" id="{4F064640-C09E-48F2-D5E5-6FEB4572ABA9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38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827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27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1717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162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761" r:id="rId1"/>
    <p:sldLayoutId id="2147483762" r:id="rId2"/>
    <p:sldLayoutId id="2147483763" r:id="rId3"/>
    <p:sldLayoutId id="2147483764" r:id="rId4"/>
    <p:sldLayoutId id="2147483765" r:id="rId5"/>
    <p:sldLayoutId id="2147483766" r:id="rId6"/>
    <p:sldLayoutId id="2147483767" r:id="rId7"/>
    <p:sldLayoutId id="2147483768" r:id="rId8"/>
    <p:sldLayoutId id="2147483769" r:id="rId9"/>
    <p:sldLayoutId id="2147483770" r:id="rId10"/>
    <p:sldLayoutId id="2147483771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5" name="Rectangle 1">
            <a:extLst>
              <a:ext uri="{FF2B5EF4-FFF2-40B4-BE49-F238E27FC236}">
                <a16:creationId xmlns:a16="http://schemas.microsoft.com/office/drawing/2014/main" id="{84B7F90C-CAE1-66EC-C595-00B21C819203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1266" name="Rectangle 2">
            <a:extLst>
              <a:ext uri="{FF2B5EF4-FFF2-40B4-BE49-F238E27FC236}">
                <a16:creationId xmlns:a16="http://schemas.microsoft.com/office/drawing/2014/main" id="{451B71A4-EF92-8B3A-C2AF-F6D67BB5682A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72" r:id="rId1"/>
    <p:sldLayoutId id="2147483773" r:id="rId2"/>
    <p:sldLayoutId id="2147483774" r:id="rId3"/>
    <p:sldLayoutId id="2147483775" r:id="rId4"/>
    <p:sldLayoutId id="2147483776" r:id="rId5"/>
    <p:sldLayoutId id="2147483777" r:id="rId6"/>
    <p:sldLayoutId id="2147483778" r:id="rId7"/>
    <p:sldLayoutId id="2147483779" r:id="rId8"/>
    <p:sldLayoutId id="2147483780" r:id="rId9"/>
    <p:sldLayoutId id="2147483781" r:id="rId10"/>
    <p:sldLayoutId id="2147483782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>
            <a:extLst>
              <a:ext uri="{FF2B5EF4-FFF2-40B4-BE49-F238E27FC236}">
                <a16:creationId xmlns:a16="http://schemas.microsoft.com/office/drawing/2014/main" id="{4C501F13-022D-8C13-A23B-19411C7EEE88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2290" name="Rectangle 2">
            <a:extLst>
              <a:ext uri="{FF2B5EF4-FFF2-40B4-BE49-F238E27FC236}">
                <a16:creationId xmlns:a16="http://schemas.microsoft.com/office/drawing/2014/main" id="{BB9BCF4A-B9AA-2E54-7FB3-846C4DA3F907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1270000" y="2768600"/>
            <a:ext cx="104648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3" r:id="rId1"/>
    <p:sldLayoutId id="2147483784" r:id="rId2"/>
    <p:sldLayoutId id="2147483785" r:id="rId3"/>
    <p:sldLayoutId id="2147483786" r:id="rId4"/>
    <p:sldLayoutId id="2147483787" r:id="rId5"/>
    <p:sldLayoutId id="2147483788" r:id="rId6"/>
    <p:sldLayoutId id="2147483789" r:id="rId7"/>
    <p:sldLayoutId id="2147483790" r:id="rId8"/>
    <p:sldLayoutId id="2147483791" r:id="rId9"/>
    <p:sldLayoutId id="2147483792" r:id="rId10"/>
    <p:sldLayoutId id="214748379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1">
            <a:extLst>
              <a:ext uri="{FF2B5EF4-FFF2-40B4-BE49-F238E27FC236}">
                <a16:creationId xmlns:a16="http://schemas.microsoft.com/office/drawing/2014/main" id="{F0C4AEBB-604F-AB4B-5E55-B6A5DD5A6457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3314" name="Rectangle 2">
            <a:extLst>
              <a:ext uri="{FF2B5EF4-FFF2-40B4-BE49-F238E27FC236}">
                <a16:creationId xmlns:a16="http://schemas.microsoft.com/office/drawing/2014/main" id="{19229952-B6F9-7538-7DED-5962103D5856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7772400" y="2768600"/>
            <a:ext cx="39624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4" r:id="rId1"/>
    <p:sldLayoutId id="2147483795" r:id="rId2"/>
    <p:sldLayoutId id="2147483796" r:id="rId3"/>
    <p:sldLayoutId id="2147483797" r:id="rId4"/>
    <p:sldLayoutId id="2147483798" r:id="rId5"/>
    <p:sldLayoutId id="2147483799" r:id="rId6"/>
    <p:sldLayoutId id="2147483800" r:id="rId7"/>
    <p:sldLayoutId id="2147483801" r:id="rId8"/>
    <p:sldLayoutId id="2147483802" r:id="rId9"/>
    <p:sldLayoutId id="2147483803" r:id="rId10"/>
    <p:sldLayoutId id="214748380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1">
            <a:extLst>
              <a:ext uri="{FF2B5EF4-FFF2-40B4-BE49-F238E27FC236}">
                <a16:creationId xmlns:a16="http://schemas.microsoft.com/office/drawing/2014/main" id="{DB9F0CC3-0503-69B3-C8CA-57F4F68DB283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  <p:sp>
        <p:nvSpPr>
          <p:cNvPr id="14338" name="Rectangle 2">
            <a:extLst>
              <a:ext uri="{FF2B5EF4-FFF2-40B4-BE49-F238E27FC236}">
                <a16:creationId xmlns:a16="http://schemas.microsoft.com/office/drawing/2014/main" id="{1CFF6311-D6AE-A0C9-6E97-09F1F26301F0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1270000" y="2768600"/>
            <a:ext cx="5041900" cy="5715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760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04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649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0939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538413" indent="-493713" algn="l" rtl="0" fontAlgn="base">
        <a:spcBef>
          <a:spcPts val="3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>
            <a:extLst>
              <a:ext uri="{FF2B5EF4-FFF2-40B4-BE49-F238E27FC236}">
                <a16:creationId xmlns:a16="http://schemas.microsoft.com/office/drawing/2014/main" id="{6995B27A-9F8E-055B-8AFB-AA631FF9C57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1270000" y="5029200"/>
            <a:ext cx="10464800" cy="113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2050" name="Rectangle 2">
            <a:extLst>
              <a:ext uri="{FF2B5EF4-FFF2-40B4-BE49-F238E27FC236}">
                <a16:creationId xmlns:a16="http://schemas.microsoft.com/office/drawing/2014/main" id="{84770A11-29C3-AFCD-00EF-790E5336A548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1638300"/>
            <a:ext cx="104648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>
            <a:extLst>
              <a:ext uri="{FF2B5EF4-FFF2-40B4-BE49-F238E27FC236}">
                <a16:creationId xmlns:a16="http://schemas.microsoft.com/office/drawing/2014/main" id="{F3351376-4E1C-73D9-A0F0-1B496CB9367A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2971800"/>
            <a:ext cx="1046480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>
            <a:extLst>
              <a:ext uri="{FF2B5EF4-FFF2-40B4-BE49-F238E27FC236}">
                <a16:creationId xmlns:a16="http://schemas.microsoft.com/office/drawing/2014/main" id="{539C3F0A-EFEF-510B-C029-E70C5C21FA74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1270000" y="1270000"/>
            <a:ext cx="10464800" cy="7213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38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2827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27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1717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16200" indent="-571500" algn="l" rtl="0" fontAlgn="base">
        <a:spcBef>
          <a:spcPts val="48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>
            <a:extLst>
              <a:ext uri="{FF2B5EF4-FFF2-40B4-BE49-F238E27FC236}">
                <a16:creationId xmlns:a16="http://schemas.microsoft.com/office/drawing/2014/main" id="{E0649C5F-AFBC-CE9C-1DFF-7A6463D7CE23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>
            <a:extLst>
              <a:ext uri="{FF2B5EF4-FFF2-40B4-BE49-F238E27FC236}">
                <a16:creationId xmlns:a16="http://schemas.microsoft.com/office/drawing/2014/main" id="{2DCF5D36-F6CA-7C78-3B09-C174A5513480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7366000"/>
            <a:ext cx="10464800" cy="1701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7" r:id="rId1"/>
    <p:sldLayoutId id="2147483718" r:id="rId2"/>
    <p:sldLayoutId id="2147483719" r:id="rId3"/>
    <p:sldLayoutId id="2147483720" r:id="rId4"/>
    <p:sldLayoutId id="2147483721" r:id="rId5"/>
    <p:sldLayoutId id="2147483722" r:id="rId6"/>
    <p:sldLayoutId id="2147483723" r:id="rId7"/>
    <p:sldLayoutId id="2147483724" r:id="rId8"/>
    <p:sldLayoutId id="2147483725" r:id="rId9"/>
    <p:sldLayoutId id="2147483726" r:id="rId10"/>
    <p:sldLayoutId id="2147483727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9" name="Rectangle 1">
            <a:extLst>
              <a:ext uri="{FF2B5EF4-FFF2-40B4-BE49-F238E27FC236}">
                <a16:creationId xmlns:a16="http://schemas.microsoft.com/office/drawing/2014/main" id="{02C9A016-363A-78CC-7F97-7E7BF3D39EFC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7170" name="Rectangle 2">
            <a:extLst>
              <a:ext uri="{FF2B5EF4-FFF2-40B4-BE49-F238E27FC236}">
                <a16:creationId xmlns:a16="http://schemas.microsoft.com/office/drawing/2014/main" id="{7D5A4008-A7BC-ECB2-49E4-D1F1E2AE1D57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8" r:id="rId1"/>
    <p:sldLayoutId id="2147483729" r:id="rId2"/>
    <p:sldLayoutId id="2147483730" r:id="rId3"/>
    <p:sldLayoutId id="2147483731" r:id="rId4"/>
    <p:sldLayoutId id="2147483732" r:id="rId5"/>
    <p:sldLayoutId id="2147483733" r:id="rId6"/>
    <p:sldLayoutId id="2147483734" r:id="rId7"/>
    <p:sldLayoutId id="2147483735" r:id="rId8"/>
    <p:sldLayoutId id="2147483736" r:id="rId9"/>
    <p:sldLayoutId id="2147483737" r:id="rId10"/>
    <p:sldLayoutId id="2147483738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>
            <a:extLst>
              <a:ext uri="{FF2B5EF4-FFF2-40B4-BE49-F238E27FC236}">
                <a16:creationId xmlns:a16="http://schemas.microsoft.com/office/drawing/2014/main" id="{279FCC0C-6FF3-308E-5B91-3DC3870C6E13}"/>
              </a:ext>
            </a:extLst>
          </p:cNvPr>
          <p:cNvSpPr>
            <a:spLocks noChangeArrowheads="1"/>
          </p:cNvSpPr>
          <p:nvPr>
            <p:ph type="body" idx="1"/>
          </p:nvPr>
        </p:nvSpPr>
        <p:spPr bwMode="auto">
          <a:xfrm>
            <a:off x="635000" y="47879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text styles</a:t>
            </a:r>
          </a:p>
          <a:p>
            <a:pPr lvl="1"/>
            <a:r>
              <a:rPr lang="en-US" altLang="en-FI">
                <a:sym typeface="Gill Sans" panose="020B0502020104020203" pitchFamily="34" charset="-79"/>
              </a:rPr>
              <a:t>Second level</a:t>
            </a:r>
          </a:p>
          <a:p>
            <a:pPr lvl="2"/>
            <a:r>
              <a:rPr lang="en-US" altLang="en-FI">
                <a:sym typeface="Gill Sans" panose="020B0502020104020203" pitchFamily="34" charset="-79"/>
              </a:rPr>
              <a:t>Third level</a:t>
            </a:r>
          </a:p>
          <a:p>
            <a:pPr lvl="3"/>
            <a:r>
              <a:rPr lang="en-US" altLang="en-FI">
                <a:sym typeface="Gill Sans" panose="020B0502020104020203" pitchFamily="34" charset="-79"/>
              </a:rPr>
              <a:t>Fourth level</a:t>
            </a:r>
          </a:p>
          <a:p>
            <a:pPr lvl="4"/>
            <a:r>
              <a:rPr lang="en-US" altLang="en-FI">
                <a:sym typeface="Gill Sans" panose="020B0502020104020203" pitchFamily="34" charset="-79"/>
              </a:rPr>
              <a:t>Fifth level</a:t>
            </a:r>
          </a:p>
        </p:txBody>
      </p:sp>
      <p:sp>
        <p:nvSpPr>
          <p:cNvPr id="8194" name="Rectangle 2">
            <a:extLst>
              <a:ext uri="{FF2B5EF4-FFF2-40B4-BE49-F238E27FC236}">
                <a16:creationId xmlns:a16="http://schemas.microsoft.com/office/drawing/2014/main" id="{65D4367B-9BE1-4678-8DFD-D87AC8B22529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635000" y="1409700"/>
            <a:ext cx="5867400" cy="330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70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70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34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>
            <a:extLst>
              <a:ext uri="{FF2B5EF4-FFF2-40B4-BE49-F238E27FC236}">
                <a16:creationId xmlns:a16="http://schemas.microsoft.com/office/drawing/2014/main" id="{FD6F3DE4-8AA4-BA00-3858-23687663B0A8}"/>
              </a:ext>
            </a:extLst>
          </p:cNvPr>
          <p:cNvSpPr>
            <a:spLocks noChangeArrowheads="1"/>
          </p:cNvSpPr>
          <p:nvPr>
            <p:ph type="title"/>
          </p:nvPr>
        </p:nvSpPr>
        <p:spPr bwMode="auto">
          <a:xfrm>
            <a:off x="1270000" y="254000"/>
            <a:ext cx="10464800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50800" tIns="50800" rIns="50800" bIns="50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FI">
                <a:sym typeface="Gill Sans" panose="020B0502020104020203" pitchFamily="34" charset="-79"/>
              </a:rPr>
              <a:t>Click to edit Master title style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transition/>
  <p:txStyles>
    <p:titleStyle>
      <a:lvl1pPr algn="ctr" rtl="0" fontAlgn="base">
        <a:spcBef>
          <a:spcPct val="0"/>
        </a:spcBef>
        <a:spcAft>
          <a:spcPct val="0"/>
        </a:spcAft>
        <a:defRPr sz="8400" kern="1200">
          <a:solidFill>
            <a:schemeClr val="tx1"/>
          </a:solidFill>
          <a:latin typeface="+mj-lt"/>
          <a:ea typeface="+mj-ea"/>
          <a:cs typeface="+mj-cs"/>
          <a:sym typeface="Gill Sans" panose="020B0502020104020203" pitchFamily="34" charset="-79"/>
        </a:defRPr>
      </a:lvl1pPr>
      <a:lvl2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2pPr>
      <a:lvl3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3pPr>
      <a:lvl4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4pPr>
      <a:lvl5pPr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5pPr>
      <a:lvl6pPr marL="4572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6pPr>
      <a:lvl7pPr marL="9144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7pPr>
      <a:lvl8pPr marL="13716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8pPr>
      <a:lvl9pPr marL="1828800" algn="ctr" rtl="0" fontAlgn="base">
        <a:spcBef>
          <a:spcPct val="0"/>
        </a:spcBef>
        <a:spcAft>
          <a:spcPct val="0"/>
        </a:spcAft>
        <a:defRPr sz="8400">
          <a:solidFill>
            <a:schemeClr val="tx1"/>
          </a:solidFill>
          <a:latin typeface="Gill Sans" panose="020B0502020104020203" pitchFamily="34" charset="-79"/>
          <a:ea typeface="Heiti SC Light" panose="02000000000000000000" pitchFamily="2" charset="-128"/>
          <a:sym typeface="Gill Sans" panose="020B0502020104020203" pitchFamily="34" charset="-79"/>
        </a:defRPr>
      </a:lvl9pPr>
    </p:titleStyle>
    <p:bodyStyle>
      <a:lvl1pPr marL="889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1pPr>
      <a:lvl2pPr marL="1333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2pPr>
      <a:lvl3pPr marL="1778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3pPr>
      <a:lvl4pPr marL="22225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4pPr>
      <a:lvl5pPr marL="2667000" indent="-571500" algn="l" rtl="0" fontAlgn="base">
        <a:spcBef>
          <a:spcPts val="2400"/>
        </a:spcBef>
        <a:spcAft>
          <a:spcPct val="0"/>
        </a:spcAft>
        <a:buSzPct val="171000"/>
        <a:buFont typeface="Gill Sans" panose="020B0502020104020203" pitchFamily="34" charset="-79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  <a:sym typeface="Gill Sans" panose="020B0502020104020203" pitchFamily="34" charset="-79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emf"/><Relationship Id="rId5" Type="http://schemas.openxmlformats.org/officeDocument/2006/relationships/image" Target="../media/image6.emf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1">
            <a:extLst>
              <a:ext uri="{FF2B5EF4-FFF2-40B4-BE49-F238E27FC236}">
                <a16:creationId xmlns:a16="http://schemas.microsoft.com/office/drawing/2014/main" id="{A02A465E-8539-12B9-D020-6D8C4689ACBC}"/>
              </a:ext>
            </a:extLst>
          </p:cNvPr>
          <p:cNvSpPr>
            <a:spLocks/>
          </p:cNvSpPr>
          <p:nvPr/>
        </p:nvSpPr>
        <p:spPr bwMode="auto">
          <a:xfrm>
            <a:off x="901700" y="482600"/>
            <a:ext cx="5661025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 wrap="none" lIns="0" tIns="0" rIns="40639" bIns="0" anchor="ctr">
            <a:spAutoFit/>
          </a:bodyPr>
          <a:lstStyle>
            <a:lvl1pPr marL="39688"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1pPr>
            <a:lvl2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2pPr>
            <a:lvl3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3pPr>
            <a:lvl4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4pPr>
            <a:lvl5pPr algn="l"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Gill Sans" panose="020B0502020104020203" pitchFamily="34" charset="-79"/>
              </a:defRPr>
            </a:lvl9pPr>
          </a:lstStyle>
          <a:p>
            <a:pPr>
              <a:spcBef>
                <a:spcPts val="738"/>
              </a:spcBef>
            </a:pPr>
            <a:r>
              <a:rPr lang="en-US" altLang="en-FI" sz="1800"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6. KERROS / FLOOR 6    </a:t>
            </a:r>
            <a:r>
              <a:rPr lang="en-US" altLang="en-FI" sz="1800">
                <a:solidFill>
                  <a:srgbClr val="D2AA22"/>
                </a:solidFill>
                <a:latin typeface="Helvetica" pitchFamily="2" charset="0"/>
                <a:ea typeface="Helvetica" pitchFamily="2" charset="0"/>
                <a:cs typeface="Helvetica" pitchFamily="2" charset="0"/>
                <a:sym typeface="Helvetica" pitchFamily="2" charset="0"/>
              </a:rPr>
              <a:t>1 RUUTU / SQUARE = 1 m²</a:t>
            </a:r>
          </a:p>
        </p:txBody>
      </p:sp>
      <p:pic>
        <p:nvPicPr>
          <p:cNvPr id="15362" name="Picture 2">
            <a:extLst>
              <a:ext uri="{FF2B5EF4-FFF2-40B4-BE49-F238E27FC236}">
                <a16:creationId xmlns:a16="http://schemas.microsoft.com/office/drawing/2014/main" id="{6ADCD375-F358-92CA-FA36-36F624FFD63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12850" y="1574800"/>
            <a:ext cx="11112500" cy="7575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flat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955FD7B1-BC69-1558-8AA6-74703BE3D10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97944" y="3364632"/>
            <a:ext cx="288032" cy="288032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65836337-B876-E65C-86D6-79E1B718815F}"/>
              </a:ext>
            </a:extLst>
          </p:cNvPr>
          <p:cNvSpPr/>
          <p:nvPr/>
        </p:nvSpPr>
        <p:spPr bwMode="auto">
          <a:xfrm>
            <a:off x="4097612" y="6316959"/>
            <a:ext cx="1058779" cy="241969"/>
          </a:xfrm>
          <a:prstGeom prst="rect">
            <a:avLst/>
          </a:prstGeom>
          <a:solidFill>
            <a:schemeClr val="bg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FI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anose="020B0502020104020203" pitchFamily="34" charset="-79"/>
              <a:ea typeface="Heiti SC Light" panose="02000000000000000000" pitchFamily="2" charset="-128"/>
              <a:sym typeface="Gill Sans" panose="020B0502020104020203" pitchFamily="34" charset="-79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50546B7F-A67B-FCAC-82C9-C6821ED74171}"/>
              </a:ext>
            </a:extLst>
          </p:cNvPr>
          <p:cNvSpPr/>
          <p:nvPr/>
        </p:nvSpPr>
        <p:spPr bwMode="auto">
          <a:xfrm rot="16200000">
            <a:off x="4545646" y="4428765"/>
            <a:ext cx="1496499" cy="275010"/>
          </a:xfrm>
          <a:prstGeom prst="rect">
            <a:avLst/>
          </a:prstGeom>
          <a:solidFill>
            <a:schemeClr val="bg1"/>
          </a:solidFill>
          <a:ln w="158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FI" sz="4200" b="0" i="0" u="none" strike="noStrike" cap="none" normalizeH="0" baseline="0">
              <a:ln>
                <a:noFill/>
              </a:ln>
              <a:solidFill>
                <a:srgbClr val="000000"/>
              </a:solidFill>
              <a:effectLst/>
              <a:latin typeface="Gill Sans" panose="020B0502020104020203" pitchFamily="34" charset="-79"/>
              <a:ea typeface="Heiti SC Light" panose="02000000000000000000" pitchFamily="2" charset="-128"/>
              <a:sym typeface="Gill Sans" panose="020B0502020104020203" pitchFamily="34" charset="-79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Subtitle 1">
            <a:extLst>
              <a:ext uri="{FF2B5EF4-FFF2-40B4-BE49-F238E27FC236}">
                <a16:creationId xmlns:a16="http://schemas.microsoft.com/office/drawing/2014/main" id="{AF4B5404-A590-C1D7-0151-09CD3B4DFEEF}"/>
              </a:ext>
            </a:extLst>
          </p:cNvPr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FI" altLang="en-FI"/>
          </a:p>
        </p:txBody>
      </p:sp>
      <p:pic>
        <p:nvPicPr>
          <p:cNvPr id="14338" name="Picture 5" descr="Graphical user interface&#10;&#10;Description automatically generated with medium confidence">
            <a:extLst>
              <a:ext uri="{FF2B5EF4-FFF2-40B4-BE49-F238E27FC236}">
                <a16:creationId xmlns:a16="http://schemas.microsoft.com/office/drawing/2014/main" id="{4103EE60-C0C5-0662-0AFA-BAC75EB612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04800" cy="975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48DB1041-28FC-E725-D1E3-CB9D6884944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118842" y="6427571"/>
            <a:ext cx="1950720" cy="288996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76F370E9-A476-940E-8CBA-931A788E563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454596" y="6427571"/>
            <a:ext cx="3720818" cy="288996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22E08DDE-9BEF-3141-F897-007A0EAF9A6C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41363" y="7482486"/>
            <a:ext cx="2004903" cy="288995"/>
          </a:xfrm>
          <a:prstGeom prst="rect">
            <a:avLst/>
          </a:prstGeom>
        </p:spPr>
      </p:pic>
    </p:spTree>
  </p:cSld>
  <p:clrMapOvr>
    <a:masterClrMapping/>
  </p:clrMapOvr>
  <p:transition/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0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1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7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8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9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itle &amp; Bullets">
  <a:themeElements>
    <a:clrScheme name="Title &amp; 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10.xml><?xml version="1.0" encoding="utf-8"?>
<a:theme xmlns:a="http://schemas.openxmlformats.org/drawingml/2006/main" name="Blank">
  <a:themeElements>
    <a:clrScheme name="Blank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lank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Blank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11.xml><?xml version="1.0" encoding="utf-8"?>
<a:theme xmlns:a="http://schemas.openxmlformats.org/drawingml/2006/main" name="Title &amp; Bullets - Left">
  <a:themeElements>
    <a:clrScheme name="Title &amp; Bullets - Lef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Left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Lef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12.xml><?xml version="1.0" encoding="utf-8"?>
<a:theme xmlns:a="http://schemas.openxmlformats.org/drawingml/2006/main" name="Title &amp; Bullets - 2 Column">
  <a:themeElements>
    <a:clrScheme name="Title &amp; Bullets - 2 Colum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2 Colum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2 Colum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13.xml><?xml version="1.0" encoding="utf-8"?>
<a:theme xmlns:a="http://schemas.openxmlformats.org/drawingml/2006/main" name="Title &amp; Bullets - Right">
  <a:themeElements>
    <a:clrScheme name="Title &amp; Bullets - Right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Bullets - Right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Bullets - Righ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14.xml><?xml version="1.0" encoding="utf-8"?>
<a:theme xmlns:a="http://schemas.openxmlformats.org/drawingml/2006/main" name="Title, Bullets &amp; Photo">
  <a:themeElements>
    <a:clrScheme name="Title, Bullets &amp; Photo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, Bullets &amp; Photo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, Bullets &amp; Phot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1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Title &amp; Subtitle">
  <a:themeElements>
    <a:clrScheme name="Title &amp; Subtitl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&amp; Subtitle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&amp; Subtitl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Title - Center">
  <a:themeElements>
    <a:clrScheme name="Title - Center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Center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- Center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4.xml><?xml version="1.0" encoding="utf-8"?>
<a:theme xmlns:a="http://schemas.openxmlformats.org/drawingml/2006/main" name="Bullets">
  <a:themeElements>
    <a:clrScheme name="Bullet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Bullets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Bullet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5.xml><?xml version="1.0" encoding="utf-8"?>
<a:theme xmlns:a="http://schemas.openxmlformats.org/drawingml/2006/main" name="Photo - Horizontal">
  <a:themeElements>
    <a:clrScheme name="Photo - Horizont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Horizont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6.xml><?xml version="1.0" encoding="utf-8"?>
<a:theme xmlns:a="http://schemas.openxmlformats.org/drawingml/2006/main" name="Photo - Horizontal Reflection">
  <a:themeElements>
    <a:clrScheme name="Photo - Horizont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Horizontal Reflectio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Horizont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7.xml><?xml version="1.0" encoding="utf-8"?>
<a:theme xmlns:a="http://schemas.openxmlformats.org/drawingml/2006/main" name="Photo - Vertical">
  <a:themeElements>
    <a:clrScheme name="Photo - Vertical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Vertical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8.xml><?xml version="1.0" encoding="utf-8"?>
<a:theme xmlns:a="http://schemas.openxmlformats.org/drawingml/2006/main" name="Photo - Vertical Reflection">
  <a:themeElements>
    <a:clrScheme name="Photo - Vertical Reflectio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hoto - Vertical Reflection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Photo - Vertical Reflec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9.xml><?xml version="1.0" encoding="utf-8"?>
<a:theme xmlns:a="http://schemas.openxmlformats.org/drawingml/2006/main" name="Title - Top">
  <a:themeElements>
    <a:clrScheme name="Title - Top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Title - Top">
      <a:majorFont>
        <a:latin typeface="Gill Sans"/>
        <a:ea typeface="Heiti SC Light"/>
        <a:cs typeface=""/>
      </a:majorFont>
      <a:minorFont>
        <a:latin typeface="Gill Sans"/>
        <a:ea typeface="Heiti SC Light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blipFill dpi="0" rotWithShape="0">
          <a:blip xmlns:r="http://schemas.openxmlformats.org/officeDocument/2006/relationships" r:embed="rId1"/>
          <a:srcRect/>
          <a:tile tx="0" ty="0" sx="100000" sy="100000" flip="none" algn="tl"/>
        </a:blipFill>
        <a:ln w="254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FI" sz="42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Gill Sans" panose="020B0502020104020203" pitchFamily="34" charset="-79"/>
            <a:ea typeface="Heiti SC Light" panose="02000000000000000000" pitchFamily="2" charset="-128"/>
            <a:sym typeface="Gill Sans" panose="020B0502020104020203" pitchFamily="34" charset="-79"/>
          </a:defRPr>
        </a:defPPr>
      </a:lstStyle>
    </a:lnDef>
  </a:objectDefaults>
  <a:extraClrSchemeLst>
    <a:extraClrScheme>
      <a:clrScheme name="Title - Top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Pages>0</Pages>
  <Words>14</Words>
  <Characters>0</Characters>
  <Application>Microsoft Macintosh PowerPoint</Application>
  <PresentationFormat>Custom</PresentationFormat>
  <Lines>0</Lines>
  <Paragraphs>2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14</vt:i4>
      </vt:variant>
      <vt:variant>
        <vt:lpstr>Slide Titles</vt:lpstr>
      </vt:variant>
      <vt:variant>
        <vt:i4>2</vt:i4>
      </vt:variant>
    </vt:vector>
  </HeadingPairs>
  <TitlesOfParts>
    <vt:vector size="20" baseType="lpstr">
      <vt:lpstr>Gill Sans</vt:lpstr>
      <vt:lpstr>Heiti SC Light</vt:lpstr>
      <vt:lpstr>Helvetica</vt:lpstr>
      <vt:lpstr>Garamond</vt:lpstr>
      <vt:lpstr>Title &amp; Bullets</vt:lpstr>
      <vt:lpstr>Title &amp; Subtitle</vt:lpstr>
      <vt:lpstr>Title - Center</vt:lpstr>
      <vt:lpstr>Bullets</vt:lpstr>
      <vt:lpstr>Photo - Horizontal</vt:lpstr>
      <vt:lpstr>Photo - Horizontal Reflection</vt:lpstr>
      <vt:lpstr>Photo - Vertical</vt:lpstr>
      <vt:lpstr>Photo - Vertical Reflection</vt:lpstr>
      <vt:lpstr>Title - Top</vt:lpstr>
      <vt:lpstr>Blank</vt:lpstr>
      <vt:lpstr>Title &amp; Bullets - Left</vt:lpstr>
      <vt:lpstr>Title &amp; Bullets - 2 Column</vt:lpstr>
      <vt:lpstr>Title &amp; Bullets - Right</vt:lpstr>
      <vt:lpstr>Title, Bullets &amp; Photo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/>
  <cp:lastModifiedBy>Admin</cp:lastModifiedBy>
  <cp:revision>1</cp:revision>
  <dcterms:modified xsi:type="dcterms:W3CDTF">2024-06-18T10:12:23Z</dcterms:modified>
</cp:coreProperties>
</file>