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17"/>
  </p:notesMasterIdLst>
  <p:sldIdLst>
    <p:sldId id="257" r:id="rId15"/>
    <p:sldId id="259" r:id="rId16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 snapToGrid="0" showGuides="1">
      <p:cViewPr>
        <p:scale>
          <a:sx n="94" d="100"/>
          <a:sy n="94" d="100"/>
        </p:scale>
        <p:origin x="-184" y="-44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88E15-AEC2-F244-A0E6-35ADB6817551}" type="datetimeFigureOut">
              <a:rPr lang="en-FI" smtClean="0"/>
              <a:t>18.6.2024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B68A9-44C7-A246-98E7-EC014E42B3C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6497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8DB225-0336-284E-A8BF-14F90017E0F6}" type="slidenum">
              <a:rPr lang="en-FI" smtClean="0"/>
              <a:t>2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9241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8DD2F-1944-208C-768B-C92E931A4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AB1E5-46DF-B48E-A6D0-A9670133D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8674154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53FA-6FAB-5FAB-3E87-3304EA6AE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A4CA1-A5C0-85DA-9BD1-63E5F7A2E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82748458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1A4F9-431E-CC51-0CD0-D79378498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185165-DC35-9F78-43D8-2828EA0AD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15628290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2EF25-9B12-1F6F-7D85-C9444441E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3BCB0-0CC5-E320-A043-30ED878C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1815373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2A213-9184-06F7-47AC-159831EFE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692B8-42DC-3C57-FE7D-C32FF93EA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4243506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1589D-CB78-CD27-0604-5F86A72D7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53F8D-D2F0-AB2C-C122-981FF89C6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9332A-73C6-717C-1342-A4DAFF9EF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50180819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B1F7-694F-24CF-A5AB-5B104C019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9CFDE-FF90-B256-31EE-E0DF0FED8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EB49F-2DBC-B1E7-8F23-C7D81DF52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E94D5F-A46E-8E62-9681-3FD05167B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9639DD-793B-D83F-6F1E-7831FCA16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94479965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A1E06-BF88-F9A6-2CFF-7E87E61E7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03900569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622296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42FE1-532E-B519-527C-1802E8594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315FE-5E8D-4033-23F6-924BCBDBC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EE1BE3-E8FE-BB79-5217-F48B174E4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6136936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F900-63B4-92A4-1AB5-C39C0A2F0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BEBAEA-966C-5F35-EB7B-583A5C101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2A62CB-8E9B-8352-6466-66132766A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3929034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D776A-1CEC-1108-7B26-1556A28D8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5B6E9-30A9-35E5-AC9C-4B9823FF3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1862022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C2D87C-77FF-3F85-CAF3-39255ADB5A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64495F-79DA-0577-5C28-9F9279248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85824703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E5F520-0DAC-DF07-66DB-DDD9EAAA32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5FE844-7D71-1EB2-0843-A0FF672A5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0119939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12CF-9AC3-B112-B354-738A3D275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23DFC-190A-9AF1-FDDE-A369760D5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95709668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6EB33-0DE7-9611-E35B-4D933AB17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A45E1-C0E2-C31E-B811-000C67868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9242607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F695-9D94-2769-1C27-A08B44F0E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901C9-DCEC-1579-91E8-2BD2E26FA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308080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11934-0876-67CB-DE99-A0634396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6ADB7-AED1-782B-9102-41A60DE6D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B0747-31DC-BFEA-5F0C-1597A64C3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44213594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7863-3082-E599-C367-B692F0862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2DC5A-C9C9-62BB-60A8-6EB3777BF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C7EA0C-EA00-1E14-FA57-6121A3574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C91263-8B43-81A0-E269-9B5EB992BE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6D11C2-9DF1-8612-A3D3-99D8196A7F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82927891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34522-1D1A-E296-D400-6504D507D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6634233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946866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C3ED-3767-EB16-E16F-4856E1BB4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14FD6-BBA8-619C-B4C1-7472DD2E3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42EE7-E0DB-7392-B3AF-15E102416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4840732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A422-1EDD-D1C8-CA55-33128D5F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DC285A-9CEC-249F-848A-266C93747E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00A68-272B-2973-DD04-02ADF3D17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47937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64B77-F11E-D1A2-74F0-61067D49B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A3B9D-8061-2050-0CF6-4AA0119C3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08791572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CE338-D2CD-550D-5C71-04C0F2D7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E2D9F4-E85E-487E-1144-494E76009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45318258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47A1DD-9420-C7E6-449D-2E20646715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61FB1-4DB8-CB14-4309-2077C1A4A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32887245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8873C-48BA-1AE5-E2D8-943AE9BD0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CC460A-7762-E3C0-2839-C5DAE4627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68406619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66EA0-A6A1-7628-6F48-8E2DEC6B8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AB7CC-CAA6-120E-5445-27276A894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87821494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83E80-8833-A908-FD86-A5CCD7011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8C6EA-716F-9FC2-CF70-371FEB96F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5023777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92324-B1BE-D275-1BB3-BFFEC36EA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704A0-34C4-DFD3-5055-46D1FF0E8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89553C-9564-8F7A-BC3F-62F4539C6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15404393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43DD7-F55A-9470-607D-E5906975D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F9836-EBC1-C7CD-4D5C-EE82E2976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86C6E-7446-B0A1-49A9-FBA42599C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10F279-3658-0942-3B22-A4E3D1ECA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F510D7-1231-1376-2500-0B64F210F0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0373047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B9A5-2E46-03A8-9CE7-FA0A2C133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56552712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8490232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E106E-1D30-6F82-1F67-4FFBF06EB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DA777-C5FA-1D5F-D4CF-B12A42217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2024F-A857-1D98-296A-BD529D845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895359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7F7E9-129B-7DF3-0B7B-B18799DA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9A98A-B501-2935-3D23-AC2C5127D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33723810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67C7B-367A-47A8-7AF8-CEB51651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655BB0-AC7C-769B-36D9-1FD9C9066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A769E-941E-CEA5-697A-ACA387588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6069709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95C5-2122-3CD2-4F25-C4326BEC3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27E08-7F65-6CA3-5989-DD88BFD50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4402989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8EA595-ED7D-A329-5B61-46C0B7FDC0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DDB265-D62A-19C0-0737-4AEA4ABD6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93587823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FB5A0-EB88-0382-F7EA-6748B261A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C2A183-35DA-243F-E7FA-7DB3109C1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46666472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588A6-1F2D-DD3A-A216-E3F92ED3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3CC3F-8E42-9FEE-DD76-B8066765B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27794873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17E2-7105-4E57-AEE9-32CCA628B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76FD9-6453-E646-F698-BFC969E3B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960099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3CF28-26D5-3B55-4C0C-0E67539C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A032F-830A-9081-FCBD-5DCD45C44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C8EB3-82BF-D4D1-02B4-BBABC2C54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86209661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2A9D8-4EE3-3FB6-92C1-80954C438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CFD9A-C2D3-3BF9-B2F3-582FE210A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41555-7774-6136-E118-6B4032806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B984C-DE22-0775-433D-A13276B5A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8B0E79-3973-F2CD-8FB9-778D1E218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93485379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1CD8-AD24-713B-B3A0-8F99DC66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053514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78700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F3E7F-9F8D-721E-EC12-BF140BB4C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3202-F7F2-D5C5-44BA-8F03D6D84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3726101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CC44D-A41A-5EF8-DDC1-C81296B27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E1D00-179C-F696-458E-B164A2957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118FD9-5884-E867-F019-5C3498A8A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1671100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F78F-4489-66BC-FD93-D3DF48AD5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9ED799-722C-01CC-21E2-ADAF75DC3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76FC8-294A-62B6-E6A6-C2564E45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6590370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96AFC-DC89-FE2A-BB43-BDA49C19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BB77B5-D0FA-6766-04BB-69C56D30B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54908109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44DEAB-BE84-12D6-9C27-4AD914E385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4D80F-2685-63D2-5E58-152E72B69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17005780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C8F5A-0D5F-2C4F-F63A-582CF84FD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EAF23-7EB9-465A-3B6D-6EC92D495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04382640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A0858-EDB0-BC10-C8E3-B6542C07F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D310D-1B29-BA69-732C-04465B352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80410767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2CE94-6595-E55C-1B0C-7DA3AAEB6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147B4-0DA5-21D3-C533-37D26B76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1175751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51FF-76FB-9F6B-A9B9-34389353C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A039D-89BA-2C03-ADE1-7781DAACF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C7E48-1209-2D50-0398-3BAB77162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58603301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7B15-77D7-0ADA-997B-38CFE44D5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B928C-C131-94FD-F71B-318512E66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52840-61D9-8500-15D7-7E488E369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B77B33-EEFB-58F2-CFD3-967C1B154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8188D5-306C-0A50-BFEF-0CEB5A315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11115488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F571D-BA0C-93AF-BA39-2A7B9C89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5386849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10963-A6BE-9C0D-13E7-403B77EC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B8C17-9643-934C-9473-924C3A4D85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781A3-9996-41CA-CE29-F906F2940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73380244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243714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CBD1-BE4E-4806-6DD5-8083A11F8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1F10B-72A5-A787-CD9B-3E07B667B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0B3730-DBE3-FBF2-F365-326768787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7986158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A1AB3-9A27-AD98-CF3B-80AF6324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2E0B8F-B385-B815-0084-B49B4A6EDF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D4CE4F-60F0-2D1F-988D-9F5DF8ABB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9305019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EA4EA-7B93-D0F8-1864-3173DE69F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3AF86-6DCE-50B8-E6E2-FFA8E04CC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38617403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CA87CB-80CA-ADC0-F8BA-16F1696A29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7C8E9-7D5C-8B26-0EF9-7DB3B6C20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8397921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83C6-9143-526D-747D-F223537FE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DB7D8-A935-0D92-7BD8-E53557F5F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EEEE9-3823-234A-8145-7D95AD7E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DCAFB1-E08B-A816-B8BA-3A240EC36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E2CD01-0A17-49AD-25D5-A36119EEC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7317841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17E10-A3B2-9B93-D018-EF89E9E62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2096955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104324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DF4C0-B7F5-3C97-AFE5-11E96B2E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2B574-CFF8-5F02-5207-63DA87683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AEFAD-D5E2-41DA-5A43-A4468ECC4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3299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C9BD5-997C-6B8D-82F3-882A674C5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F1C59-A9D6-1061-BFF0-EFB20744B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979354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D1D6E-8732-5CFB-6B8F-D87B75F38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63574D-BFBC-21C4-3CF7-BD5B77B06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6E739-BF0E-2C03-8F4A-8C7D6DD9F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063218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AD0AC-5D31-D73B-E00B-20BBA408A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02FEB-E9CB-A5BF-8C67-4F54D4696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498170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FEF2A3-512B-D07E-2A80-ED3C5DB09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2B3E4-8526-2522-66A7-2AB5F6264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0845502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6555E-53B9-3A7E-3287-B24D47846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5BCA85-C93B-35C5-1661-920E3B662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6110870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74063-322B-6CF6-8379-CEB78E044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68A34-A885-03B2-E04A-01EFCF4A3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7889396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E7E70-001B-DF8D-962C-558E6E11A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F1DAD-323F-5109-05B0-7AE1D566E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091390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55605-69DB-4EE2-7904-B67AF8C79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ACF58-5672-0ECB-654F-E7F99C50D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EDE21-29BC-408B-6C97-421D62C02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4958591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C4968-1236-E598-2176-B8094AC8C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1B2EF-DA99-46B3-526E-9035C2F88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14154-8FA3-CE21-20C2-B08E6F1B8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696B36-E0A4-3D6D-1658-D2F156E3E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A0DC9F-01C1-39CC-0AD7-BCCDA2950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1524644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26A51-BDBD-F659-96A7-2FBE30B0E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9953871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00355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73ABB-7184-E372-ADAF-5C3EFA569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C9575-BC88-9C96-7943-7052D119E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913373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854F9-0100-9123-3AF0-B62FDF3B2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7BD8C-8D90-F2A9-9932-01F470D13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ABBBC-DD66-E283-461C-5868FDCBE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986883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7893-2599-3A5B-A253-585F788F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2A0DB3-53AE-12D7-5CBE-C7752E24B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ADE0D-3FB0-270A-5B21-51A5F1B3C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600513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4A2C9-1F59-1573-4C79-717D0E412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0FCD84-43AF-DABC-6B45-7632EE4D2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656647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6A94C-F938-0443-B948-7A0C9005B6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1880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0A87E2-8C41-BB08-6C20-5770DE7BA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4796011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F4D07-5EB2-FA80-F305-91E99B07D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A69AF-1091-FD2C-69D6-8D6ABDB86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5538121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E5F9D-9515-0497-DE77-534B478A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748DE-07A0-4D85-CEE0-46BF0A43A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0345070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4893F-2D27-50D1-041A-97AB1022A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BB888-FA53-5BA4-44C5-C203F5C6D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48937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2D124-F64B-3823-2D01-BAE73872A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D1795-72C9-0BE8-F5C4-C54A011C2C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33A61-9CAE-9E96-4A42-1B9585D78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4887848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37D08-B5B5-F491-E9BF-C0E5E5DBD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B542F-277C-D970-E735-97BE39DC6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3FC81-3D5F-5D88-A8D9-D23E2E2FF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19C246-13F4-989F-A41A-B2925C8C0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A8ECF4-3D0E-75A9-C6A1-E0946C205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9391929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3CE48-9002-C86F-966B-D4612FC57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894531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4536-F51B-2E03-450F-CE70ECAE2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2F9DD-43A6-111E-622B-4222C845F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0A15F-330B-8B51-DE56-7AB95A9D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0542367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506397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EDDA9-887F-34F3-FEBE-72BDFFA84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B0761-9AD6-919A-19A8-0310EFEFB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3762E1-6588-C303-5A6B-8F031B4B6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797791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6779-22EA-5B4D-A32B-8ABD8EF47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7DA28D-60E6-EDC8-F753-2E618E1F6A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A3387-41F0-309D-AF9C-508992976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1145058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72075-DC0B-DEFD-BD2B-288C6D1C2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F2B5F9-8807-E747-0326-CB0ADCBBC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3782821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1777F-7C85-4EFF-CDED-0B0344462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796448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059648-F33A-BF40-27F6-C90967BB4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796448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69884726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1C42E-C18F-F8BC-39B0-D184E2EC4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8A908E-2602-26C0-7F57-1D3C14E3F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3016680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878FD-498C-8D65-B400-180DF0689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86B6E-09AE-AA56-CFA4-BAE06B685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66155083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80F3-77F8-4777-8875-1D83030A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27DA0-B651-EC62-52FC-5643AD65E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654245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3070A-511F-F2A2-56D3-357C5EB8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4A4C9-5967-1F22-02D7-C76172D2B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D9226-AF6D-73ED-F9DE-2973E326B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916973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DFF82-3A14-66C0-60DE-831A4EDEE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D4629-8DE9-5D0F-6CD0-B52638988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A9B6D-1456-E8AB-20E9-F6B31C23F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543368-D327-12C7-61DE-50E16748B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B2517F-EDE1-EFA1-F79D-360B28F822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125895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E7134-B34F-A8E8-949E-D1F8C9863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A2ACB-1377-2550-47B3-A9620DD96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D089A4-2FAB-4EBE-EB4E-5A14C53AA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6E6BA-6BFE-18CF-01AB-C96CCDB642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C60E90-F27A-97C0-D2E8-538A72DEF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919304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4C79D-921B-E216-A615-012387092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35872242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117347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98AC9-0F99-BB51-6519-B39D28E5D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6D5E8-D587-2C18-6CCE-56912EEB5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34E3BD-A025-11E2-F021-C83DFDD02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765989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4AC2-7491-C5ED-1C60-FD101BAE9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A468A4-1CA4-C7E2-8581-2EEBC5293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EC7CE-F591-0266-4A1E-E33EE4F7D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485956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3D7-B107-C6CD-9C08-C19775A7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07D5B-6535-A40B-076E-131924CC7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70659608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37A6BB-3142-4DF2-1F2B-1D590593D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C0BA35-EDDD-9E1D-B960-7C49D1DEB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32770332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DCB6C-5277-8365-78EE-93C1E1EE3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4A113-6365-696A-B0C5-DB33F239F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6820573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FC6E-99D6-C460-9774-84B31C700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A90B4-B7C4-C9A6-4DF5-BB7F45622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89160655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89110-F4CE-F854-A10A-0EA5ED3D2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CF1D0-E539-2B0C-AEBE-28A886888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1668938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29885-937E-4F11-AC4E-2F78F7BFC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0D6D-7C2D-8387-4CEA-4F8FB0F13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04F599-99B2-B592-3DEF-6A1BA5CB0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583028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3F4F3-951A-A81B-DBD6-D7BEF7D7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62989331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DE86-D394-A2BC-99FE-9F731D583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982CF-361D-C264-4BC8-E0A4A9F65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51BE16-8CD3-CFA8-C372-928EF0282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9F74AD-7D72-7CF3-CBC6-CA9113D08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84223-A9C8-D4BA-02AF-82E7E375F2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84838139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2D2C8-CC5F-022D-539B-CBE3F7CB3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42224101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2390687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22DF0-D29D-883F-735E-0A1FFCADC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A877E-65AD-EC2C-636D-754CACEFA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AED81-A370-B755-BFEB-B6D54FFFC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1612522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A6134-6284-5888-0827-2B2B963B5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E005DC-6A31-0379-6C25-AA124FD8C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9A8DE-EC0D-5E29-5D54-3FD63DA7F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8029908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4CCC-A721-0660-7506-23945E083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B89A3A-83A4-4CB9-E10D-B1BEC4641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16883576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D72BB3-B9D4-200E-4532-2656378CA1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7BF0C3-9B66-4921-3B98-E342B9C14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65619318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11BD5-761C-EB83-3C2A-D50854578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D597C-D21F-4324-AF94-94075AEAA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2399814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26267-3FA3-B1F4-1F92-074767C35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3ABFB-5437-17E5-5BE3-AA8BAF5BC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8405079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C616-AF59-6E0E-8FB9-FD947B22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8A3B7-C444-C377-67E5-D5F61D19D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28979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9915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0513B-347E-41F7-79A4-265B42AC1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04B0-46FD-4850-8158-8260EEDC64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EF030-F4DD-9CD4-F0CB-D4686E830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70977226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B496-7A54-5F3E-87F2-2CC1D20FF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AC590-6F47-8D7F-040C-19741468F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BEFA4-157E-B13E-14F5-3BA100A5C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D08DF8-9C6A-9A81-B26B-9A3B35F699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7085F7-53AD-7597-2361-93FD50376C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1811782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132D-50C2-4FFE-B1E9-6F0FB8E01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6592063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741577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04DE2-79E9-E09B-FAEC-8D297B786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9B702-81A4-D65A-AE7B-968C95781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0625DB-8798-9FD4-E037-B65E9AA2C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5820106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D42DF-0DE7-5D52-0A27-91D8DA85D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67E93-42B2-4286-B92C-1631B0C0F8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4CBC82-9C3C-3263-C754-0F103FFDF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5844478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C78BB-6057-17BB-12FD-D5326D7C1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769C6A-C78A-450B-5D5E-2954F5018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89871530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BF350C-0C24-D6EA-C60F-42379B2EA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ADDC9-DB94-3015-372F-4F7410387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10805049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0B9C8-8329-C5FD-49FB-4663DC1FC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0859B7-397F-0712-C788-A3ED1C619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2247861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C85CD-3134-50A8-347B-51DD27CCC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45461-FE8A-7AC8-2DCE-04DFB3E96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556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E4FEE-908D-FBC8-B356-2C32D603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866F-1075-CD2B-CE17-9B2461B44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9236B4-6BFC-0707-9283-C07F7D4BC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2277173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D0C1-7C5F-6FBB-6EBF-0D12F1A01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E3519-1139-B855-52AA-92B14005D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2196140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CBC73-51E3-AEFB-E967-D435FD0E8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3C8E7-AFB7-C476-9070-D4FD6EE40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341556-97FC-24C1-A0E6-E922AE2D8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22866588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82EDF-8CF7-1A03-21C3-1DD4FB21B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D631D-1303-7D6F-1764-FF9E88206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764E2-E022-AB0A-ED6E-B853C627C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4AA7AE-4822-5DCC-DC8A-01C45D9206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E59149-0139-B325-F110-9485FE7B97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01102512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73882-843C-2DA8-C447-05DA63F72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66742329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064818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38EB1-23C4-0D99-594E-EEEBE1F57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7E6DA-E57B-F238-7BE0-D29674DE4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165FD-F268-F6AB-EBE2-2D1328AE8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1717525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4585C-F475-DD33-BB93-63B3CF676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F61179-4C5E-067D-149B-F7BED2F5B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A25F0B-641B-F27D-23D7-F3854FE24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8519882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1980C-97AC-7F9D-7E7E-95CDE3109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2BCC-4A6E-1F91-B7E1-4EE7B98FA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55645323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FEFD18-38FE-C104-8322-FE61E48558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719C4-1C73-3B7F-C5BE-08FA01CE9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86571185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87EDE-A3B9-C1B9-D5E6-74554C500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B5539-52F9-3AC7-7D67-69C76D98D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6880678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791A0-C607-5664-4D28-6FBAE4FCC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4CC935-BCFE-9FD6-F301-0157A1103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AA9285-E3C0-E9F1-3DF4-4A56233D8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5576818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BDCD1-4336-D0E9-7733-BB14EECFD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1105E-D3E6-3126-CD62-F5FA53F4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52485357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E33D-36B5-8B21-627F-413601342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86B85-DF7D-E8FF-7151-D2DB73431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9641434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472FB-899B-7136-488B-B4B2338E3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CA8A5-4FD6-7693-7FCE-BB1591C20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18AAE3-4AF0-A017-2476-D73E814FC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51361587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3AECC-2E7B-81C0-08E1-F4A718A5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947DD-4B12-BF8A-13C7-18EFFB3F6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FE348F-75E7-1E4C-293F-113B30549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E6901-6319-8E11-104C-F63BB9AFB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F11CD8-2CB9-B816-F36D-39CB5C648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88917995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F07F4-74E6-3BC6-A2CD-3D88F5E20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76877766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1380686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DA352-F790-5325-0D72-E7FE60001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847F0-C8F3-43DB-95F0-12BEF31D6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3A3FC-E1E3-28CA-1A11-2CD05DCAB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4193433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48DC8-93AA-7CA2-94B4-CE16D448B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F88DC8-A707-A333-BAEE-EEDCCCE279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286C7-14B4-FC4D-8B6C-A1DFAAA0F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0022354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B6C85-6986-47E1-2DBF-93B629F7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69D97-3DCD-4EF4-2612-7BD26745B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59456729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8C011D-243E-AFA7-EC8F-D7A10ACDA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4000"/>
            <a:ext cx="2803525" cy="85312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CA81A9-0CC0-C669-09F3-3C2262E59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4000"/>
            <a:ext cx="8261350" cy="8531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5620851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DC9CA24B-E31E-FB1A-A1F4-B4F961B49CBC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4F064640-C09E-48F2-D5E5-6FEB4572ABA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38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827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27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1717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16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84B7F90C-CAE1-66EC-C595-00B21C81920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51B71A4-EF92-8B3A-C2AF-F6D67BB5682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4C501F13-022D-8C13-A23B-19411C7EEE88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BB9BCF4A-B9AA-2E54-7FB3-846C4DA3F90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F0C4AEBB-604F-AB4B-5E55-B6A5DD5A6457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19229952-B6F9-7538-7DED-5962103D585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DB9F0CC3-0503-69B3-C8CA-57F4F68DB28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CFF6311-D6AE-A0C9-6E97-09F1F26301F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6995B27A-9F8E-055B-8AFB-AA631FF9C57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84770A11-29C3-AFCD-00EF-790E5336A548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F3351376-4E1C-73D9-A0F0-1B496CB9367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539C3F0A-EFEF-510B-C029-E70C5C21FA7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38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827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27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1717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16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E0649C5F-AFBC-CE9C-1DFF-7A6463D7CE2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2DCF5D36-F6CA-7C78-3B09-C174A5513480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02C9A016-363A-78CC-7F97-7E7BF3D39EF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7D5A4008-A7BC-ECB2-49E4-D1F1E2AE1D57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279FCC0C-6FF3-308E-5B91-3DC3870C6E1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65D4367B-9BE1-4678-8DFD-D87AC8B2252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FD6F3DE4-8AA4-BA00-3858-23687663B0A8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A02A465E-8539-12B9-D020-6D8C4689ACBC}"/>
              </a:ext>
            </a:extLst>
          </p:cNvPr>
          <p:cNvSpPr>
            <a:spLocks/>
          </p:cNvSpPr>
          <p:nvPr/>
        </p:nvSpPr>
        <p:spPr bwMode="auto">
          <a:xfrm>
            <a:off x="901700" y="482600"/>
            <a:ext cx="56610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marL="39688"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>
              <a:spcBef>
                <a:spcPts val="738"/>
              </a:spcBef>
            </a:pPr>
            <a:r>
              <a:rPr lang="en-US" altLang="en-FI" sz="1800"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6. KERROS / FLOOR 6    </a:t>
            </a:r>
            <a:r>
              <a:rPr lang="en-US" altLang="en-FI" sz="1800">
                <a:solidFill>
                  <a:srgbClr val="D2AA22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1 RUUTU / SQUARE = 1 m²</a:t>
            </a:r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6ADCD375-F358-92CA-FA36-36F624FFD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1574800"/>
            <a:ext cx="11112500" cy="757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55FD7B1-BC69-1558-8AA6-74703BE3D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944" y="3364632"/>
            <a:ext cx="288032" cy="28803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5836337-B876-E65C-86D6-79E1B718815F}"/>
              </a:ext>
            </a:extLst>
          </p:cNvPr>
          <p:cNvSpPr/>
          <p:nvPr/>
        </p:nvSpPr>
        <p:spPr bwMode="auto">
          <a:xfrm>
            <a:off x="4097612" y="6316959"/>
            <a:ext cx="1058779" cy="241969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FI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anose="020B0502020104020203" pitchFamily="34" charset="-79"/>
              <a:ea typeface="Heiti SC Light" panose="02000000000000000000" pitchFamily="2" charset="-128"/>
              <a:sym typeface="Gill Sans" panose="020B0502020104020203" pitchFamily="34" charset="-79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546B7F-A67B-FCAC-82C9-C6821ED74171}"/>
              </a:ext>
            </a:extLst>
          </p:cNvPr>
          <p:cNvSpPr/>
          <p:nvPr/>
        </p:nvSpPr>
        <p:spPr bwMode="auto">
          <a:xfrm rot="16200000">
            <a:off x="4545646" y="4428765"/>
            <a:ext cx="1496499" cy="275010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FI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anose="020B0502020104020203" pitchFamily="34" charset="-79"/>
              <a:ea typeface="Heiti SC Light" panose="02000000000000000000" pitchFamily="2" charset="-128"/>
              <a:sym typeface="Gill Sans" panose="020B0502020104020203" pitchFamily="34" charset="-79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1">
            <a:extLst>
              <a:ext uri="{FF2B5EF4-FFF2-40B4-BE49-F238E27FC236}">
                <a16:creationId xmlns:a16="http://schemas.microsoft.com/office/drawing/2014/main" id="{AF4B5404-A590-C1D7-0151-09CD3B4DFE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FI" altLang="en-FI"/>
          </a:p>
        </p:txBody>
      </p:sp>
      <p:pic>
        <p:nvPicPr>
          <p:cNvPr id="14338" name="Picture 5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103EE60-C0C5-0662-0AFA-BAC75EB61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8DB1041-28FC-E725-D1E3-CB9D688494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8842" y="6427571"/>
            <a:ext cx="1950720" cy="2889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F370E9-A476-940E-8CBA-931A788E56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4596" y="6427571"/>
            <a:ext cx="3720818" cy="2889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E08DDE-9BEF-3141-F897-007A0EAF9A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363" y="7482486"/>
            <a:ext cx="2004903" cy="288995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14</Words>
  <Characters>0</Characters>
  <Application>Microsoft Macintosh PowerPoint</Application>
  <PresentationFormat>Custom</PresentationFormat>
  <Lines>0</Lines>
  <Paragraphs>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2</vt:i4>
      </vt:variant>
    </vt:vector>
  </HeadingPairs>
  <TitlesOfParts>
    <vt:vector size="20" baseType="lpstr">
      <vt:lpstr>Gill Sans</vt:lpstr>
      <vt:lpstr>Heiti SC Light</vt:lpstr>
      <vt:lpstr>Helvetica</vt:lpstr>
      <vt:lpstr>Garamond</vt:lpstr>
      <vt:lpstr>Title &amp; Bullets</vt:lpstr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Admin</cp:lastModifiedBy>
  <cp:revision>1</cp:revision>
  <dcterms:modified xsi:type="dcterms:W3CDTF">2024-06-18T10:12:23Z</dcterms:modified>
</cp:coreProperties>
</file>