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17"/>
  </p:notesMasterIdLst>
  <p:sldIdLst>
    <p:sldId id="257" r:id="rId15"/>
    <p:sldId id="259" r:id="rId1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howGuides="1">
      <p:cViewPr>
        <p:scale>
          <a:sx n="79" d="100"/>
          <a:sy n="79" d="100"/>
        </p:scale>
        <p:origin x="1800" y="30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48EEB-B58E-7547-8F1B-42C484576432}" type="datetimeFigureOut">
              <a:rPr lang="en-FI" smtClean="0"/>
              <a:t>18.6.2024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2B8D4-D304-6849-9F86-FA81C8E4077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761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B225-0336-284E-A8BF-14F90017E0F6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924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33E8-5965-E985-177E-E87C40F47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96B8C-FA03-D3A9-4D92-D6397349E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721262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690E-2389-C82E-67E2-F7183441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54092-D757-A2F3-EBE6-26E3BDC9D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9962221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6AA7-3579-75BA-672C-DD653FA88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26174-7B37-9B7F-D25C-E54E9494C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5723116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153A-2A85-83D3-3DB7-25639A71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4107-3BD9-45C5-44E1-DD4CFD027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748236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9247-5996-00BB-AA97-280BA1C9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D75D3-3EEE-5032-DBF9-C6DC5CA3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96034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0E8-AA26-7FD3-EF4A-18100312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6DFFB-B5EB-7D92-172B-625195B71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E75AC-7D36-C398-011C-D67198137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482549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F6E9-4A05-B1F7-DB32-1786DE26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69FDC-8306-02EE-2448-0611AC40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13096-CC78-7ABF-64EE-E8F8CDFF9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CF5ED-8E34-5166-277C-01A28344B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345DA-EFB3-1017-95E7-7083AB4BF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450295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DD13-5C78-4D0A-EBC1-5920C39A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323449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88276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40BB-9EE6-F7E5-92BF-44281AAA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4917-885B-D2AB-35CB-5A84A455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C8250-7822-EB5A-B63E-2591D5777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06466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E1DE-2D28-3038-1505-3BA0FC1B1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3358C-B563-2FB0-51FF-03AA1F228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12034-9AB8-FDE4-C710-DD4EC3B70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42036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BD8-E939-03F2-1469-138E3586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769E8-2DA4-1131-B863-7CFFA9531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75848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13735-B011-F510-8FB1-B6C1790FB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35C1E-8258-AFA9-653F-6D776E07D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212022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E6FD2-EDC8-4C92-415F-1F68B6F99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B301B-6637-F6E5-2574-B5F211F53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4816022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FAEF-535A-0ED5-D8E7-11910D0C9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94BD7-CD0E-E999-F6ED-CBAC748AD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123716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3252-F634-001F-F82C-0395833C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E87D4-9B28-F6B1-33D6-481901DD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074164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580D-0F28-C47B-7D78-32BF80E7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DB04D-0BA5-3602-70D8-AF47E16C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40684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8EBF-0756-820D-FB6B-0CD7F4F3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AF608-1B9D-DAEC-D05C-4068F8E7B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42880-AE75-884E-AA21-4A18CB4FD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1293084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2727-F0CD-777C-A188-ED29A6EA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E538F-1D92-2663-3E52-8A184672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F606C-3798-B688-E375-05EAA20AA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3191C-7A66-6462-C79B-9128CEBA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F8C99-E69F-CFC6-D77E-EC4CE5CF0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638939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E4F2-92B0-BFFC-1206-295604B1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575998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59377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972D-69CC-8333-5596-A533F958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67D81-E0F4-9842-FC1D-A93ED08BB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D9EB4-8811-490E-41EE-ACEAFD2D2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37662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A057-B29D-A1E7-41D1-E280B03A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2907D-A74A-77CE-6173-EDE7F3831B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FEBC0-76CF-9384-2C48-0266620D4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7624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7E2A-8960-389E-360C-F182FBAB5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1A02A-6211-A02C-333B-04D3A550B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55636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C607C-ABCC-1466-89FF-6825749D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2CC2A-73E5-7D9B-447F-CADD2DD53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4786370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BB7FA-4B5A-1644-B44B-BEDF5EB69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9D888-9E87-23D0-3AF2-1552E56E6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2015385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1CAB-4D39-971B-164D-B3B68185C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D7CBD-D6AA-F973-A188-F122A50B8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5645579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1ADF-7222-5C27-D89A-D245C7EC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21924-C6F7-C00D-A647-A8F840726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0131714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C752C-9CF4-F0BA-4318-FEC5CAB8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47454-70CA-3BBF-A7E9-E79281EAA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35011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27C2-D007-EF96-BE83-CF5DEFBA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24D6-FE75-9D03-10D0-91F8BCDBA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A84AB-2198-156D-8453-E1D057BAC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435032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35658-95C7-4B26-1A3B-866C1AA4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0BB62-C79A-B21B-8C7F-482754B24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1130D-BCD5-0524-3CEA-C8AD1E9E1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4473F-3265-22CF-0801-3C19E66EC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1560C-A15E-8A38-4C34-A2FBFA168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031941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C0D0-BFD7-D657-06B0-E051ED1E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6291871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41229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7DD3-4364-1555-B9B3-828DB866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96EB5-611B-AD8E-E2F2-5C70600ED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A317E-8559-9219-0CAF-8D25ACD66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1716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49F5-5309-BE73-D5E9-4F35BAF4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02532-4DB4-C4DA-8713-DBB387214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5491342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9486-FCCE-4278-8F15-2271C1F6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C8B6B-FB40-B122-CFFB-092B9FBFE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C325B-B4B2-9E07-BAE7-FE7E7DE8A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81816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8962-88B8-269B-8830-5CB83F4F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5488F-EDA1-5149-1E8D-14AE1B1B8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248016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A4CD7-6101-EB9E-C55D-BCF109E0A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007C5-FAEA-A951-C971-F98F51C83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078844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386A-4B0E-5B1F-39EC-FA29D98A8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7A228-6B4F-041F-C099-8C0944F66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36856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3E08-BD05-A262-0196-CD5C7305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C2C21-DEEA-FE5F-010E-0A69E4863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963731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1151-6ACD-DC07-3835-AD8B411A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3EA57-7A04-40A0-7A5D-561B79664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21386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997A-F099-BDBC-3BE3-3482BABD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9DE01-F550-3A58-5D60-73A2EB8FC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6426D-9BC4-0858-E512-EE6A366E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778292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FDB8-853C-E860-7DB8-41BDE7E2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CD924-3950-8004-8A41-2EA31D17C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AC4CF-47F7-A7D1-49BE-5463597E8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3CA1E-D060-2E29-1E55-6AE107007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B87A-6673-50BE-8DC7-5FD5025CB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094693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B289-7536-1E80-760D-ADFF2775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909899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4410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58AA-6334-35CE-7AE4-80E35114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1CB27-6A23-E23E-29A3-D7E641DB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29691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9C82-1F11-6F2C-155D-EE2BB367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6EC03-BBD9-3920-086F-BC3B1123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C2340-4870-11FB-CB82-57F17675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232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3D0E-8AE2-41E8-563D-0FECD360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6A313-5315-A9A8-3EC7-98142B489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4B552-6DCD-C7FD-CC4F-6AD78E101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31322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1745-A52D-8A59-D08E-32864997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1682E-E33C-D166-89BA-C0E6267C2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8387825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264DD-4255-F384-F10C-C5C4CBE4A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E3D8E-B5B9-5195-8162-BFEC312EA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888047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EAE5-927F-1146-1CD3-910026FED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C538D-14D3-8FF1-9684-E8E0B578E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6367775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012D-3D08-6B41-CB4B-03005F3A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8871-91B4-0F92-3E2E-239B7A649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10707302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AD9F-EB72-79CA-F507-9E5E03BD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8A8EE-60F2-B0CF-901D-6C08EB55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30043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F17F-229B-E10A-A540-A9FE1CD0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EE4D-C724-B545-0AD7-14EEBAD62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BF02F-AA16-D021-F393-55789BC11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1010508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B130-CB9D-A98D-1BAA-B461C6C0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3C788-7CF1-C62E-7B4B-FAAEE142A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9C7A0-46A0-ABAD-AF50-4AC503C74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06FE5-E00B-89B7-C30C-6E39C319E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E95ED-6677-3EFF-4628-FECF556D0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1288912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1ED5-9B15-B185-22D0-B1456AF4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82401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18C7-9BB6-18C2-B3E1-CE4E0D63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909FF-125D-5753-C7F9-3C4F56A88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486BD-2B9C-923A-06BB-B0F2CA7C8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7061412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58062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F10A-AEF2-14B9-FB6E-63958370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AF99-F97F-4D29-EB9B-B0E582D7E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59A7E-E4A0-CC74-73E4-4F753111B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64043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11CC-3FE2-6639-6B24-F5153126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4CF31-FCA7-E935-E845-401B4A14C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57B19-CB92-68DA-F2B1-AB9BE1BDD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58776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21E9-611E-CFFC-6860-9DA244BB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D24A1-41BB-6D07-9164-A2334A7CC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289496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2E1BA-8152-4FDD-F783-26793E929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A5299-8AE0-C333-3D6D-3FD0F0DD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68610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E94D-AA8D-F6D2-4891-50C3C827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CA98A-A048-411A-3E84-99C1832F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4DB4C-1805-F854-ADB4-9448450C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13EFF-9C88-69D9-242A-5CF015DA4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19B9A-0A8F-6023-4528-2C5F613F8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50347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A024-CAE2-CB51-63E4-429AEB87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87424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500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A476-BB57-4C66-CAC3-D8150A65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37C5D-31FE-4BAA-3179-FCB69EF8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32925-C305-C257-5B16-DECDAA4C4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138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B27B-2A2B-4854-B95D-9EFFB1D8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5B11-D5E7-A437-C76A-8BD71525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1796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A797-7A1E-DBBF-FF91-0E1CDB50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87CB0-AAAD-F0A0-B4BF-6BE9BEAFA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1EEDE-EB84-7B2E-EF56-34159938A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7532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A396-8E1A-8D20-4808-7FC9ABF6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CCFED-994E-E1C4-5DEB-2E89AF019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22152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A784A-C5E8-1BF8-1025-1F9DEDB43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A80B6-A269-05F2-DB86-82EB3AD03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439300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9D14-51F3-6272-490D-5964A8A0B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3BD0D-5C29-9256-A6CE-12571BC1F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740498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84E2-3E80-0420-0D4A-24DB6CC0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E0654-9DAA-EB5F-6613-84BF45C9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6718922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1A58-C4FB-39D4-3F74-9F2C19E3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1E214-76AE-A684-0FE1-000564048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3414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E341-4014-1FFD-BE4D-65839B34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8FA8F-77F7-8B5C-D533-DA262B0E2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B2C0-7C47-D71E-447F-43FEFEB3B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269951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3F85-957C-C10E-0564-A8151021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0166F-85B5-5FCC-AEC6-751CBE05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44900-780A-E058-B7BE-BB657F36B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57D83-E3EF-8F70-3085-6AFCB69BD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3CAFC-11C0-539E-D227-98FFE8C11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679632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F272-7C1F-6836-0977-A8AC952F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215878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4516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FFA7-48A5-F8CD-2046-06227FC4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F421B-DFE2-0A14-1682-F824AA1A3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40543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D8F1-1B49-CE11-6221-38E49302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8A94-063C-02A1-630F-5B8282C4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9B89-4170-86C2-8EA9-6720C4E5F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838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1B4B-78DD-1127-E258-DC2A1D9D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61A8AC-AE06-3A98-5CCF-64DF769DA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15E9B-F051-A370-5513-FC09B772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949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38A2-82F1-B63C-B05B-FB4F9328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DADB4-E7BF-174D-E232-2BA064111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733061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C46FE-2426-8AB3-1DBF-3FD353880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7A967-03C7-45B6-F9A9-453F99A72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43092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D7EA-D511-15D2-7CBB-5518F02A0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E3313-63A3-6445-18A0-992B25D3B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577646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B845-3B34-73E8-0DBD-AE229D12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4CAF-48AD-D357-BF18-8D10C858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5909706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7103-33E9-7659-E5BE-0FF84506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13B80-6C56-A2F6-41A8-ABCC3D6D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51136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8227-5CAE-5195-427B-5A8CA1A1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8D038-D29E-271E-CA8F-E47C8A10D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96F6C-8FB7-6842-D936-6825E9966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932520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122D-3F65-D94F-CCE5-CC8AE330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FB0B0-F331-38E1-068E-19309776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9A001-F6D0-EDB6-F6AE-CD90C1421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52782-2C00-CEDF-9666-40C26949B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C792C-A9CB-85D4-B381-01411576B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4643067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C144-BD94-9D14-A4BF-D38B0272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86499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ABA8-2F37-7074-6701-2C95CDBD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572A-1FBD-60EE-2ADA-EC02EABEF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A3B94-B3E9-65F4-97AE-32D60E0A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40194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33453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EAC2-50BF-A00F-F7AC-6740927D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703AD-E530-59AE-61BE-55133C69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CCE98-FF16-C1FE-D5B8-7EF6C8E2B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1632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A3D5-2D93-CACA-8E4C-C1B75CCC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FBF64-5FE6-8A30-4920-69259DA3C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AE769-FE5A-6B20-60E4-DE36DBFF6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30640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F209-C785-0864-0421-9DD1C5CC6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ADDB4-92E9-19DC-9639-7D409738C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60392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A58AB-4EBA-05EC-8BEA-ADF405CAB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4B18D-0EF3-16B3-8C01-F2E60C198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40845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3A3A-3DC0-4639-FF13-F313B534E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0DB16-2E44-ECA5-B838-8E0E4ECC1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332072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5153-7AF8-F454-6F04-B19232D2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5831-6BE4-CD39-6554-ABFFEB56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0654617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4F260-3FDF-0697-8B1A-7FD35D25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1376F-4D33-FC54-C044-D04C02503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27223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2385-6749-2FE7-6F76-1E7E71AF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C807-06C9-724B-EEEC-695E0700F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2F8CB-2670-990F-EB89-89D9D21B1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2492679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95F8-C39E-AF0B-63D0-9CB9F62F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E41A7-A8D5-15A6-EB4A-098FA7EA3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78947-428B-400C-5CA9-BC07BE82D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7E05B-FD12-3673-58F0-0AA760C34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B7EA1-4534-6EB8-B5E5-866E8322D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24202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93D0-5A49-082A-B5EB-875CFDEE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07B1-84BA-A3B3-8429-406D6F81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32243-9577-604E-C31B-2FFB199BB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D7C2B-9E5A-A154-38FE-46BC8025E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9889E-AC5B-69B5-AA77-16297CCCC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8402676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F0AA-DC9A-60BE-00AE-74ABF1AC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4262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707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03D3-7B9E-6697-7185-F04C0429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DCE4-0516-61B5-C161-B4846DEA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C4DA8-083B-3E91-3E3E-AF3EEB11B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31102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0B92-3A2B-2D16-160A-C0B319E9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F3B6E-1595-EA10-80BB-7B919B198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8A9C6-A60A-1791-4877-98E5E55C0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87620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7744-0F64-F5B2-826F-06F3E771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B59AD-671D-BA63-8C2D-41EDBACCA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5559843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12AA6-A0AE-99B6-293E-7CFC45772E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D6EE1-CA8B-58D0-C7DB-79937827D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8604681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B6BE-C28E-3DFF-E7AC-2B306A43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53EBD-5DFC-286C-0BFB-0D852CB1C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4964886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ADFB-A6EF-2326-1421-184677BE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C364-81B8-B9C6-0758-41BB9095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0662756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D31E8-DD30-1D1A-0530-4C9C671D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A7C20-FA94-7D4E-F399-BB1A20B01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7833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193C-078F-B8E4-E093-F1133697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4FE6-ECAD-A993-D63A-55B421A7B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0F807-A378-1FC9-124C-B2D9B71D6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107625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BCD0-0ABD-6B38-8E32-53941894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2890672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0612-148A-E1D9-514C-AC2E0D7D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CBF97-5EEC-0635-B46B-F35DF8409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97546-F07C-09F0-C53C-12E5193C7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EC9AC-AFBB-F373-7946-ADFE208E9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09E35-CF98-315D-B097-A2D2D4836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519244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B25B-875C-4D1E-4D26-0376E905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252531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4886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5778-CC7D-1F65-012F-F22DCC12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B4C4-AD8E-2003-D48C-087F0916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CA40B-6AD7-83F9-9AB4-84F59A605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850574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0E5-084B-E1C4-4024-808C1B8F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F901E-AD3D-1807-E2E1-F1905F9BF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10ACA-ADD0-B2A9-A6CA-EA04B4D1B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20729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ABAE-EC69-7631-0D96-6EC1E325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45024-28B2-9479-DC6D-59F4F3AE2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1552871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5C062-D19E-1EE0-8504-9C0500549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A942E-8521-7C2D-E40A-1B0433856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0796413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7149A-E12D-3574-0514-0B566DCEA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D9D33-621F-5CAE-31EA-826A237D9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5797786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D2A0-ABF2-3E13-7844-FC6760C3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0E6E-2BEA-DB88-3889-851D2DBD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8650629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25EB-7613-EBDC-540B-2641FC30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D857D-830B-4BB7-B552-82BF2E6E6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9384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56857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72CF-8FAF-F964-4300-8968C6B9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41941-BE1C-84EC-6460-5189145E5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2DF42-BD55-9233-B536-4228C4F67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851837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C86D-F4DE-3A32-2432-735E052C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DACA9-6A89-097B-A73B-FC3553597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A09CC-3B84-338E-444C-798DEB250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26641-8141-1C84-983E-8F83138B8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5CEF0-5612-9406-E2EB-9D9FE52D6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4505009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7114-2DDE-C741-3FBE-D2FC7FD7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594397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53569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9568-8334-FADC-EEBA-E3B9D395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302B-C57D-27CA-457F-39B5BBE08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059DF-EE98-D653-4DDE-FC350433A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3529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4C92-FC2F-24BA-9468-2A3EE471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1066A-4C07-3B01-96C3-A3493AD8A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AFF99-C652-CBB2-A734-6F81E569A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78909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1C7D-EFFD-F3D3-8E14-8864C997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897EE-3014-BA05-509E-FA4DD30F5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6101064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3A9EA-D4FF-80DE-3093-5A15E4251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1FB72-95A4-2422-ADBA-95C7E8EAE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793940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3B13-4951-563D-DD87-DE04DFA08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176E2-5F2E-C995-AA90-896FC87F1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2810818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2965-125A-AFEE-466B-1549BB9B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3329-355E-4AAC-1537-22D72BD25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823649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A2E4-38C3-59A2-2EC9-CB523EFB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200DB-125F-55FC-A84D-B8F580AE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38365-1F50-D7CF-A168-1C77BFD86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25618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D55C-6DF1-37CD-EE03-19B5A241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E7E9-4EB1-9632-5BCF-EBD1B18C9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27765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37F7-0E3F-7349-19B8-3054F60F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B665A-933A-C51D-A99C-C6E47B5F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83343-D6C5-471B-FB62-8A967808F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934121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C0B8-4EC2-8995-E7DA-F430B0D1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5F307-17AE-A72E-9EAB-A18875F86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0C01C-3984-5216-1BEB-1AEC29F3A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7A3B0-C5BE-EC1B-5C76-5D4CCD680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BF837-E741-03A4-394D-FE50E4688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8914628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8817-748F-F44F-CEC4-58078089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972993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632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5B30-7CF7-356B-CAAE-7E4EFD00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12F98-743A-2D3D-A297-492D925B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0F545-2A11-286E-5BDB-9EF25E582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44416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C9A7-69FF-C9F1-2C87-973C08FD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51170-6F52-0D0C-8490-3FB7117AC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8D132-5A6F-BCED-0F85-CB1F67156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79647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1D66-FBE1-77BE-7D5C-9039D3C0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F68FD-1F92-0D3B-2D59-31F9326B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9191526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E28DF0-8964-6437-AD56-CB02990F0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7CCE1-6869-A7E5-013D-1E67DDA67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084643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2E94-7283-1D14-A91A-C49EA2458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2553A-367D-BA34-EE3A-A777C2098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498491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A6D4-C458-7FF0-1A81-CBA8F7DE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1DE33-037E-3FD0-AAE6-6F8E237A7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CE3-D231-1FFB-06A5-4CAF3F25F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98463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142B-FC1A-E130-91B1-59937EE8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BA44-A9EA-FA9F-DF6B-B77E01DAE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939698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499F-6630-8357-56E8-3A9D0275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43B9F-F9FA-BD8E-F2CB-7DC17F563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92533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2994-DAEE-C607-168B-9438314D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FD595-EA6E-8213-80A3-D4C41028F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D83F7-E8EB-1134-8896-0C2EF6453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492785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8122-CD00-B2B5-5E02-0DD7D8E4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30852-28DD-C063-B131-AF848EF9C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49CD7-288E-60DF-BB53-9A4C20810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D8E66-3F27-E0A6-A27B-29EB0C2AC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2986E-A76B-B944-B8E0-9EC2ACB46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936611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15B1-A78A-CF02-0256-9D6FE8B0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8340166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31938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E5BA-072D-E63C-A872-CF7F9FF73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DCAE4-7E52-363F-CE10-BF81A8883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0763B-4D90-88DB-224D-766640D4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795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A67B-0C07-D72A-6C3D-E0E95FDC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EE610-EC2D-9781-5396-2663BFD3A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E3F31-D979-2F51-832D-B81922F12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6119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B8C1-C032-EEC1-4ECA-85DC7F97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BBC0C-003A-AB41-370E-876CCCC56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213426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2B1E5-6513-EF3E-0A45-6B88C1223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E6063-E3ED-1CCA-978D-FB6AE6682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01035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0E49D15-A14E-6006-A49A-EA46CED326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9F8E0E6-C440-1DC0-2C7E-22630F5A3A53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689348A-6FDB-31F6-829A-4113A6EB253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5DC8379-1D76-35F4-8B27-388920469A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F2F8C0CF-5D16-0D15-2211-75876F74114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B08D183-2DDF-9261-9E25-51CC43262E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6D4974F6-069D-20A5-5101-8A84BCCE8FF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4D3F27A-2B24-CBD9-556D-379F171BBA5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9BF705CB-2C95-06F5-BC76-31FC695E37C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A94F6E6-DA37-D2BC-4577-32FE5434A5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9BECE921-1602-41F0-32CE-1AD5B214DF8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14875D0-CCAF-6858-4155-F6C1523A30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5168A28D-A17C-D6BB-99E0-DA8518D25347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7D251439-B67C-C03B-D62A-2CDE30C81D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C101495-6A1B-799B-DDF7-713AD4B9783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93251839-DD25-7CF5-CB34-1008F6432C1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E38F8239-E1B1-245E-9B4F-12558B29F4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DDE5E47-25A6-B67D-BEB8-55826AB2C5C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2C59F232-440C-2D92-31BD-A431EEF29BE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40351A-7B5F-0D0A-C90D-5A6ABABA2FCE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4DB0B4DD-3A21-39E9-2478-9805B18D90C1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46BEF342-1F8A-1B16-41A8-AC5AC8234DAD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5661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1pPr>
            <a:lvl2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2pPr>
            <a:lvl3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3pPr>
            <a:lvl4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4pPr>
            <a:lvl5pPr algn="l"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panose="020B0502020104020203" pitchFamily="34" charset="-79"/>
              </a:defRPr>
            </a:lvl9pPr>
          </a:lstStyle>
          <a:p>
            <a:pPr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4. KERROS / FLOOR 4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ea typeface="Helvetica" pitchFamily="2" charset="0"/>
                <a:cs typeface="Helvetica" pitchFamily="2" charset="0"/>
                <a:sym typeface="Helvetica" pitchFamily="2" charset="0"/>
              </a:rPr>
              <a:t>1 RUUTU / SQUARE = 1 m²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E8919815-1F40-7560-8497-C5052AAD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181920" y="1905000"/>
            <a:ext cx="9119029" cy="683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F60466-E872-3451-EF3F-CEF930DE175B}"/>
              </a:ext>
            </a:extLst>
          </p:cNvPr>
          <p:cNvSpPr/>
          <p:nvPr/>
        </p:nvSpPr>
        <p:spPr>
          <a:xfrm>
            <a:off x="4702200" y="5740896"/>
            <a:ext cx="271914" cy="2719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9BA09-4147-C226-5757-C3E638086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77" y="5791173"/>
            <a:ext cx="171360" cy="1713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C906A4-40A7-53C5-9196-47B9F507BE87}"/>
              </a:ext>
            </a:extLst>
          </p:cNvPr>
          <p:cNvSpPr/>
          <p:nvPr/>
        </p:nvSpPr>
        <p:spPr>
          <a:xfrm>
            <a:off x="4830439" y="3449320"/>
            <a:ext cx="271914" cy="2719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D7BF5-3766-7CFF-E082-FE8056401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552" y="3490580"/>
            <a:ext cx="189394" cy="1893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AF4B5404-A590-C1D7-0151-09CD3B4DF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FI" altLang="en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103EE60-C0C5-0662-0AFA-BAC75EB6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DB1041-28FC-E725-D1E3-CB9D68849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842" y="6427571"/>
            <a:ext cx="1950720" cy="288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370E9-A476-940E-8CBA-931A788E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596" y="6427571"/>
            <a:ext cx="3720818" cy="288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08DDE-9BEF-3141-F897-007A0EAF9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63" y="7482486"/>
            <a:ext cx="2004903" cy="288995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Pages>0</Pages>
  <Words>14</Words>
  <Characters>0</Characters>
  <Application>Microsoft Macintosh PowerPoint</Application>
  <PresentationFormat>Custom</PresentationFormat>
  <Lines>0</Lines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20" baseType="lpstr">
      <vt:lpstr>Gill Sans</vt:lpstr>
      <vt:lpstr>Heiti SC Light</vt:lpstr>
      <vt:lpstr>Helvetica</vt:lpstr>
      <vt:lpstr>Garamond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Admin</cp:lastModifiedBy>
  <cp:revision>2</cp:revision>
  <dcterms:modified xsi:type="dcterms:W3CDTF">2024-06-18T09:56:04Z</dcterms:modified>
</cp:coreProperties>
</file>