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8"/>
  </p:notesMasterIdLst>
  <p:sldIdLst>
    <p:sldId id="258" r:id="rId15"/>
    <p:sldId id="256" r:id="rId16"/>
    <p:sldId id="259" r:id="rId17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6"/>
  </p:normalViewPr>
  <p:slideViewPr>
    <p:cSldViewPr snapToGrid="0" showGuides="1">
      <p:cViewPr>
        <p:scale>
          <a:sx n="70" d="100"/>
          <a:sy n="70" d="100"/>
        </p:scale>
        <p:origin x="2144" y="55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EEB8C-F0D5-2740-8619-B4AD7CDC3E8D}" type="datetimeFigureOut">
              <a:rPr lang="en-FI" smtClean="0"/>
              <a:t>18.6.2024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9DF1-2592-084E-9175-4BB0A217785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2778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B225-0336-284E-A8BF-14F90017E0F6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24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719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75219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11256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44324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18791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637924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2498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106463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7094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64515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45306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771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07285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32473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246268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27718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79795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56839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527567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815359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62854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57246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4835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48578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82406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29478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53345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83174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60282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21966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93825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15563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2003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3630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4077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40303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04792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14715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00216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47851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85590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49813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03606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69129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8452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32589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2352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98598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17868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40733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6087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309731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47519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61137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63005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19544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81790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20849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92037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78287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42783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7935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4295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7558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0212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663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68501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43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49330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1896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10970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6096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568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2864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0342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4093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26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49870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8062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138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1731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7190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0000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72379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0681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7313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2293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8138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96988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18378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79672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70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8756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5996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62310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5075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76936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7276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0980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39800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8505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8746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9063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8958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2185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26692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5097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39278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97440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0628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46561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75755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90792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09488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08503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08748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710969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88735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69253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38919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2706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3646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50499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77733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94205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376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90145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39257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54377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1078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06592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9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26700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98330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00015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9486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07242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94854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56977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1812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64136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83772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8274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43328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77022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34394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53241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71011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93094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41087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93083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49645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2383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7494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C67DD9A-3DDA-A81E-7E3F-D8B0A6918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473BD1A-F064-EC3A-CC0A-05C07371D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1C115CD9-AB33-F2F9-A8CD-1221EF9FE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20EEECF-ED8E-CFE8-3CE1-56A4A960F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C1B7467-8A91-E4B9-9536-AA8A49417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6A343C3-754E-5B27-CABD-BB62C8C4F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917D3C21-BA02-CD0D-5C31-879CF6E1F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6CFEA512-BACA-AA5D-0C99-FDBBD4A91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C31572E-B8F0-3106-46B9-BCBB43BD2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A6E452E-1E9E-831C-4F01-990DA808F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D976585-5089-9245-B4F8-AE423470A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6066AAB-FECD-D995-B44A-5E0674502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820348EB-DC91-1769-46E7-A1699BE0B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D15EE834-134D-6EF2-6837-53C1A5EBF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5F6D5B1-783C-19FC-F88C-B5B59588E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331B6887-61C7-B4CE-A8DB-7F634525A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FC168DC2-39E9-1528-D0DB-140387DE8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1F5C432-AE0E-0985-A807-3EC9F4083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9FFDD26-8E0E-35BE-361D-E7E623C2F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891F77B-E706-AF27-F656-D4F0DD3A5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45EA733-3289-7D72-0CBE-F66F9958C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Heiti SC Light" charset="-122"/>
          <a:cs typeface="Heiti SC Light" charset="-122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D94133D1-F4B5-0111-CA77-02959356E6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889000"/>
            <a:ext cx="8369300" cy="8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55993FE1-BA79-0D5E-001F-60A124F2B043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743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2400"/>
              </a:spcBef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42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spcBef>
                <a:spcPts val="738"/>
              </a:spcBef>
              <a:buSzTx/>
              <a:buFontTx/>
              <a:buNone/>
            </a:pPr>
            <a:r>
              <a:rPr lang="en-US" altLang="en-US" sz="1800">
                <a:latin typeface="Helvetica" pitchFamily="2" charset="0"/>
                <a:sym typeface="Helvetica" pitchFamily="2" charset="0"/>
              </a:rPr>
              <a:t>3,5 KERROS AULA / FLOOR 3,5 LOBBY    </a:t>
            </a:r>
            <a:r>
              <a:rPr lang="en-US" altLang="en-US" sz="1800">
                <a:solidFill>
                  <a:srgbClr val="D2AA22"/>
                </a:solidFill>
                <a:latin typeface="Helvetica" pitchFamily="2" charset="0"/>
                <a:sym typeface="Helvetica" pitchFamily="2" charset="0"/>
              </a:rPr>
              <a:t>1 RUUTU / SQUARE = 1 m²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9451A781-9F91-ADA7-6054-A300536F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08000"/>
            <a:ext cx="8953500" cy="895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C2315DD8-41B6-AC7A-7FA6-20FC07CA4BA5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5978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738"/>
              </a:spcBef>
            </a:pPr>
            <a:r>
              <a:rPr lang="en-US" altLang="en-US" sz="1800">
                <a:solidFill>
                  <a:schemeClr val="tx1"/>
                </a:solidFill>
                <a:latin typeface="Helvetica" pitchFamily="2" charset="0"/>
                <a:sym typeface="Helvetica" pitchFamily="2" charset="0"/>
              </a:rPr>
              <a:t>3,5 KERROS / FLOOR 3,5    </a:t>
            </a:r>
            <a:r>
              <a:rPr lang="en-US" altLang="en-US" sz="1800">
                <a:solidFill>
                  <a:srgbClr val="D2AA22"/>
                </a:solidFill>
                <a:latin typeface="Helvetica" pitchFamily="2" charset="0"/>
                <a:sym typeface="Helvetica" pitchFamily="2" charset="0"/>
              </a:rPr>
              <a:t>1 RUUTU / SQUARE = 1 m²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AF39C-7CBC-446F-4986-51FBDAD8E102}"/>
              </a:ext>
            </a:extLst>
          </p:cNvPr>
          <p:cNvSpPr/>
          <p:nvPr/>
        </p:nvSpPr>
        <p:spPr bwMode="auto">
          <a:xfrm>
            <a:off x="4481166" y="5524872"/>
            <a:ext cx="193780" cy="20375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EBF8E-3571-49D6-B8C7-8505AF718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048" y="5554740"/>
            <a:ext cx="144016" cy="1440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2756C1-0A3F-4201-89A3-32493D518042}"/>
              </a:ext>
            </a:extLst>
          </p:cNvPr>
          <p:cNvSpPr/>
          <p:nvPr/>
        </p:nvSpPr>
        <p:spPr bwMode="auto">
          <a:xfrm rot="3745039">
            <a:off x="6397030" y="3793587"/>
            <a:ext cx="256931" cy="25693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I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anose="020B0502020104020203" pitchFamily="34" charset="-79"/>
              <a:ea typeface="Heiti SC Light" panose="02000000000000000000" pitchFamily="2" charset="-128"/>
              <a:sym typeface="Gill Sans" panose="020B05020201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FC6A2-D87D-C085-F3F0-4F8DDF1E8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605" y="3825162"/>
            <a:ext cx="193780" cy="193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F6B8F-B0FA-029D-FE0F-7E5C17A3E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062" y="5307995"/>
            <a:ext cx="177800" cy="17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1DD65-4F23-6C68-3E19-AC17FF711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08" y="1007402"/>
            <a:ext cx="7772400" cy="582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AF4B5404-A590-C1D7-0151-09CD3B4DF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FI" altLang="en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03EE60-C0C5-0662-0AFA-BAC75EB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B1041-28FC-E725-D1E3-CB9D6884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842" y="6427571"/>
            <a:ext cx="1950720" cy="288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70E9-A476-940E-8CBA-931A788E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596" y="6427571"/>
            <a:ext cx="3720818" cy="288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08DDE-9BEF-3141-F897-007A0EAF9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63" y="7482486"/>
            <a:ext cx="2004903" cy="288995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Pages>0</Pages>
  <Words>27</Words>
  <Characters>0</Characters>
  <Application>Microsoft Macintosh PowerPoint</Application>
  <PresentationFormat>Custom</PresentationFormat>
  <Lines>0</Lines>
  <Paragraphs>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23" baseType="lpstr">
      <vt:lpstr>Gill Sans</vt:lpstr>
      <vt:lpstr>Heiti SC Light</vt:lpstr>
      <vt:lpstr>Arial</vt:lpstr>
      <vt:lpstr>Calibri</vt:lpstr>
      <vt:lpstr>Helvetica</vt:lpstr>
      <vt:lpstr>Garamond</vt:lpstr>
      <vt:lpstr>Title &amp; Bullets</vt:lpstr>
      <vt:lpstr>Title &amp; Subtitle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Admin</cp:lastModifiedBy>
  <cp:revision>2</cp:revision>
  <dcterms:modified xsi:type="dcterms:W3CDTF">2024-06-18T09:38:29Z</dcterms:modified>
</cp:coreProperties>
</file>