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sldIdLst>
    <p:sldId id="256" r:id="rId15"/>
    <p:sldId id="257" r:id="rId16"/>
  </p:sldIdLst>
  <p:sldSz cx="13004800" cy="9753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1pPr>
    <a:lvl2pPr marL="4572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2pPr>
    <a:lvl3pPr marL="9144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3pPr>
    <a:lvl4pPr marL="13716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4pPr>
    <a:lvl5pPr marL="18288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43" d="100"/>
          <a:sy n="143" d="100"/>
        </p:scale>
        <p:origin x="3424" y="2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10" Type="http://schemas.openxmlformats.org/officeDocument/2006/relationships/slideMaster" Target="slideMasters/slideMaster10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0707744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49861877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88171817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56866928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4472610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48443370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44864500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64892172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176620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6668710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FI" noProof="0">
              <a:sym typeface="Gill Sans" panose="020B0502020104020203" pitchFamily="34" charset="-79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9367095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47546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63227873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80655892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52811633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74754549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9486999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97629284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99288160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9877458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8492633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9260311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FI" noProof="0">
              <a:sym typeface="Gill Sans" panose="020B0502020104020203" pitchFamily="34" charset="-79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311884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84428548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32585123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4590251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20331114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72934630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6521827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80723651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61937034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96573065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952146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841349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13184898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FI" noProof="0">
              <a:sym typeface="Gill Sans" panose="020B0502020104020203" pitchFamily="34" charset="-79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3641914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76790099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82224188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99749417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43130445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4750800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42770899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54277437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76849786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27838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0637877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9010961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FI" noProof="0">
              <a:sym typeface="Gill Sans" panose="020B0502020104020203" pitchFamily="34" charset="-79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0133046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78014940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40721056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81633172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25298307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3140901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48124849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73074446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6024488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29225445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377608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4118828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FI" noProof="0">
              <a:sym typeface="Gill Sans" panose="020B0502020104020203" pitchFamily="34" charset="-79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0716617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09024653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7811313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5315859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5739815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37426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205565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0729113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FI" noProof="0">
              <a:sym typeface="Gill Sans" panose="020B0502020104020203" pitchFamily="34" charset="-79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804056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1979075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5458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062122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7861650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94023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6867464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3801643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44738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72841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597346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818325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FI" noProof="0">
              <a:sym typeface="Gill Sans" panose="020B0502020104020203" pitchFamily="34" charset="-79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666674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4614231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1880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9465454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2976110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2271106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985621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8103444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6039497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7862094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76121196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55302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642287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FI" noProof="0">
              <a:sym typeface="Gill Sans" panose="020B0502020104020203" pitchFamily="34" charset="-79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183878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4536037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7964487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79644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8199333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811201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4528797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76145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9389769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4778875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0126766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6668479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60140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35206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FI" noProof="0">
              <a:sym typeface="Gill Sans" panose="020B0502020104020203" pitchFamily="34" charset="-79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55403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3729345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4706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5480267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8077778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9077611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3848667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165138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05186767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136164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82448633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8744330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620120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FI" noProof="0">
              <a:sym typeface="Gill Sans" panose="020B0502020104020203" pitchFamily="34" charset="-79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838537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39097267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4706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70598303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63123338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0617349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844730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151887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63361970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99420457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6259431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3200431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6302352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FI" noProof="0">
              <a:sym typeface="Gill Sans" panose="020B0502020104020203" pitchFamily="34" charset="-79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4336667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51969193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24012118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76024114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4163263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0090787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6557097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68758837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20152619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35904344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828650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8480952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FI" noProof="0">
              <a:sym typeface="Gill Sans" panose="020B0502020104020203" pitchFamily="34" charset="-79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5537086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6467940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14686320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4421314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FI" noProof="0">
              <a:sym typeface="Gill Sans" panose="020B0502020104020203" pitchFamily="34" charset="-79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53471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60516766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5208268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73919409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8221265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55898752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0168984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0576187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FI" noProof="0">
              <a:sym typeface="Gill Sans" panose="020B0502020104020203" pitchFamily="34" charset="-79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595232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11052890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4000"/>
            <a:ext cx="2803525" cy="85312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4000"/>
            <a:ext cx="8261350" cy="85312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5748158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19A43AA7-DCDC-824C-8AF3-C3B59ECA499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DC4EC095-F5F3-754E-BB84-B8A17697D145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09FB1E38-BEBA-474D-91F2-5D6C38150900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D5E2113B-A590-FD4C-A836-915C571A28C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2B525C32-206D-AD44-9202-30FBF2F22B6D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2966CD7D-6ECE-914D-B9D3-7046880903D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A027E09A-BB20-6247-BAF3-7AEF57D2788D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035DB6AD-EBE4-F943-9CFD-B39F975AC2E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72D1255F-56DE-BB42-9F07-0F9DB67DB944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3DDB68A6-634E-344E-9A96-13172C40D71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71FC864B-E60D-BE46-B7F8-555BFFCA3809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FFB7FF4A-9241-924E-99A8-D92DA1B6F5A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8E1EFB15-3258-944E-B8A5-B26C60816AF0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EEDEECB8-14D9-6240-A1BD-E61B712BF4C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2B622028-DB81-B744-9973-F12B9B4069FC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7D678FA6-8FC0-E346-9721-F529D08B2F7C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F79DCBAD-9D01-5F4C-9E0A-3E656D24526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DD0CCCB0-CE26-2142-AD42-B68EDCFF70A0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DEE7E895-23DA-DE4E-987E-2E37C16D67A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FI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FI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FI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FI">
                <a:sym typeface="Gill Sans" panose="020B0502020104020203" pitchFamily="34" charset="-79"/>
              </a:rPr>
              <a:t>Fifth level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BC654714-3262-E44D-ADFB-E7737181B1B0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1AFB8DE1-1E85-994E-982E-029BA820048B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anose="020B0502020104020203" pitchFamily="34" charset="-79"/>
          <a:ea typeface="Heiti SC Light" panose="02000000000000000000" pitchFamily="2" charset="-128"/>
          <a:sym typeface="Gill Sans" panose="020B0502020104020203" pitchFamily="34" charset="-79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7707276A-FF38-2541-84C2-A1621A785D16}"/>
              </a:ext>
            </a:extLst>
          </p:cNvPr>
          <p:cNvSpPr>
            <a:spLocks/>
          </p:cNvSpPr>
          <p:nvPr/>
        </p:nvSpPr>
        <p:spPr bwMode="auto">
          <a:xfrm>
            <a:off x="901700" y="482600"/>
            <a:ext cx="56610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marL="39688" algn="ctr"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spcBef>
                <a:spcPts val="738"/>
              </a:spcBef>
            </a:pPr>
            <a:r>
              <a:rPr lang="en-US" altLang="en-FI" sz="1800">
                <a:latin typeface="Helvetica" pitchFamily="2" charset="0"/>
                <a:sym typeface="Helvetica" pitchFamily="2" charset="0"/>
              </a:rPr>
              <a:t>2. KERROS / FLOOR 2    </a:t>
            </a:r>
            <a:r>
              <a:rPr lang="en-US" altLang="en-FI" sz="1800">
                <a:solidFill>
                  <a:srgbClr val="D2AA22"/>
                </a:solidFill>
                <a:latin typeface="Helvetica" pitchFamily="2" charset="0"/>
                <a:sym typeface="Helvetica" pitchFamily="2" charset="0"/>
              </a:rPr>
              <a:t>1 RUUTU / SQUARE = 1 m²</a:t>
            </a:r>
          </a:p>
        </p:txBody>
      </p:sp>
      <p:pic>
        <p:nvPicPr>
          <p:cNvPr id="15362" name="Picture 4">
            <a:extLst>
              <a:ext uri="{FF2B5EF4-FFF2-40B4-BE49-F238E27FC236}">
                <a16:creationId xmlns:a16="http://schemas.microsoft.com/office/drawing/2014/main" id="{DBF427E0-DC46-5642-89B4-7294D0BB5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995363"/>
            <a:ext cx="9642475" cy="854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3">
            <a:extLst>
              <a:ext uri="{FF2B5EF4-FFF2-40B4-BE49-F238E27FC236}">
                <a16:creationId xmlns:a16="http://schemas.microsoft.com/office/drawing/2014/main" id="{C6AC795C-B877-0046-813A-7C05D08EF2E5}"/>
              </a:ext>
            </a:extLst>
          </p:cNvPr>
          <p:cNvSpPr>
            <a:spLocks/>
          </p:cNvSpPr>
          <p:nvPr/>
        </p:nvSpPr>
        <p:spPr bwMode="auto">
          <a:xfrm>
            <a:off x="901700" y="482600"/>
            <a:ext cx="26654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marL="39688" algn="ctr"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spcBef>
                <a:spcPts val="738"/>
              </a:spcBef>
            </a:pPr>
            <a:r>
              <a:rPr lang="en-US" altLang="en-FI" sz="1800">
                <a:latin typeface="Helvetica" pitchFamily="2" charset="0"/>
                <a:sym typeface="Helvetica" pitchFamily="2" charset="0"/>
              </a:rPr>
              <a:t>SYMBOLIT    </a:t>
            </a:r>
            <a:r>
              <a:rPr lang="en-US" altLang="en-FI" sz="1800">
                <a:solidFill>
                  <a:srgbClr val="D2AA22"/>
                </a:solidFill>
                <a:latin typeface="Helvetica" pitchFamily="2" charset="0"/>
                <a:sym typeface="Helvetica" pitchFamily="2" charset="0"/>
              </a:rPr>
              <a:t>SYMBOLS</a:t>
            </a:r>
          </a:p>
        </p:txBody>
      </p:sp>
      <p:sp>
        <p:nvSpPr>
          <p:cNvPr id="16386" name="Rectangle 1">
            <a:extLst>
              <a:ext uri="{FF2B5EF4-FFF2-40B4-BE49-F238E27FC236}">
                <a16:creationId xmlns:a16="http://schemas.microsoft.com/office/drawing/2014/main" id="{122AE140-1034-5F4F-A76E-3665607CC142}"/>
              </a:ext>
            </a:extLst>
          </p:cNvPr>
          <p:cNvSpPr>
            <a:spLocks/>
          </p:cNvSpPr>
          <p:nvPr/>
        </p:nvSpPr>
        <p:spPr bwMode="auto">
          <a:xfrm>
            <a:off x="1598613" y="4019550"/>
            <a:ext cx="1933575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400000"/>
              </a:lnSpc>
            </a:pPr>
            <a:r>
              <a:rPr lang="en-US" altLang="en-FI" sz="1300" b="1">
                <a:latin typeface="Garamond" panose="02020404030301010803" pitchFamily="18" charset="0"/>
                <a:sym typeface="Garamond" panose="02020404030301010803" pitchFamily="18" charset="0"/>
              </a:rPr>
              <a:t>SISÄÄNKÄYNTI / EXIT</a:t>
            </a:r>
          </a:p>
          <a:p>
            <a:pPr algn="l" eaLnBrk="1" hangingPunct="1">
              <a:lnSpc>
                <a:spcPct val="400000"/>
              </a:lnSpc>
            </a:pPr>
            <a:r>
              <a:rPr lang="en-US" altLang="en-FI" sz="1300" b="1">
                <a:latin typeface="Garamond" panose="02020404030301010803" pitchFamily="18" charset="0"/>
                <a:sym typeface="Garamond" panose="02020404030301010803" pitchFamily="18" charset="0"/>
              </a:rPr>
              <a:t>INVA</a:t>
            </a:r>
          </a:p>
          <a:p>
            <a:pPr algn="l" eaLnBrk="1" hangingPunct="1">
              <a:lnSpc>
                <a:spcPct val="400000"/>
              </a:lnSpc>
            </a:pPr>
            <a:r>
              <a:rPr lang="en-US" altLang="en-FI" sz="1300" b="1">
                <a:latin typeface="Garamond" panose="02020404030301010803" pitchFamily="18" charset="0"/>
                <a:sym typeface="Garamond" panose="02020404030301010803" pitchFamily="18" charset="0"/>
              </a:rPr>
              <a:t>HISSI / LIFT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B48D8019-F53D-B445-87CC-0266F4C2CE0D}"/>
              </a:ext>
            </a:extLst>
          </p:cNvPr>
          <p:cNvSpPr>
            <a:spLocks/>
          </p:cNvSpPr>
          <p:nvPr/>
        </p:nvSpPr>
        <p:spPr bwMode="auto">
          <a:xfrm>
            <a:off x="4927600" y="4019550"/>
            <a:ext cx="314325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400000"/>
              </a:lnSpc>
            </a:pPr>
            <a:r>
              <a:rPr lang="en-US" altLang="en-FI" sz="1300" b="1">
                <a:latin typeface="Garamond" panose="02020404030301010803" pitchFamily="18" charset="0"/>
                <a:sym typeface="Garamond" panose="02020404030301010803" pitchFamily="18" charset="0"/>
              </a:rPr>
              <a:t>WC-TILAT / TOILETS</a:t>
            </a:r>
          </a:p>
          <a:p>
            <a:pPr algn="l" eaLnBrk="1" hangingPunct="1">
              <a:lnSpc>
                <a:spcPct val="400000"/>
              </a:lnSpc>
            </a:pPr>
            <a:r>
              <a:rPr lang="en-US" altLang="en-FI" sz="1300" b="1">
                <a:latin typeface="Garamond" panose="02020404030301010803" pitchFamily="18" charset="0"/>
                <a:sym typeface="Garamond" panose="02020404030301010803" pitchFamily="18" charset="0"/>
              </a:rPr>
              <a:t>INFO / VASTAANOTTO / RECEPTION</a:t>
            </a:r>
          </a:p>
          <a:p>
            <a:pPr algn="l" eaLnBrk="1" hangingPunct="1">
              <a:lnSpc>
                <a:spcPct val="400000"/>
              </a:lnSpc>
            </a:pPr>
            <a:r>
              <a:rPr lang="en-US" altLang="en-FI" sz="1300" b="1">
                <a:latin typeface="Garamond" panose="02020404030301010803" pitchFamily="18" charset="0"/>
                <a:sym typeface="Garamond" panose="02020404030301010803" pitchFamily="18" charset="0"/>
              </a:rPr>
              <a:t>VAATESÄILYTYS / CLOAK ROOM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9C707DC1-86AC-444D-A565-12A828973FEE}"/>
              </a:ext>
            </a:extLst>
          </p:cNvPr>
          <p:cNvSpPr>
            <a:spLocks/>
          </p:cNvSpPr>
          <p:nvPr/>
        </p:nvSpPr>
        <p:spPr bwMode="auto">
          <a:xfrm>
            <a:off x="9201150" y="3751263"/>
            <a:ext cx="27066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lnSpc>
                <a:spcPct val="400000"/>
              </a:lnSpc>
            </a:pPr>
            <a:r>
              <a:rPr lang="en-US" altLang="en-FI" sz="1300" b="1">
                <a:latin typeface="Garamond" panose="02020404030301010803" pitchFamily="18" charset="0"/>
                <a:sym typeface="Garamond" panose="02020404030301010803" pitchFamily="18" charset="0"/>
              </a:rPr>
              <a:t>VALKOKANGAS / SCREEN</a:t>
            </a:r>
          </a:p>
        </p:txBody>
      </p:sp>
      <p:pic>
        <p:nvPicPr>
          <p:cNvPr id="16389" name="Picture 4">
            <a:extLst>
              <a:ext uri="{FF2B5EF4-FFF2-40B4-BE49-F238E27FC236}">
                <a16:creationId xmlns:a16="http://schemas.microsoft.com/office/drawing/2014/main" id="{D466B571-5041-4E41-975C-4BD915B6E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4092575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>
            <a:extLst>
              <a:ext uri="{FF2B5EF4-FFF2-40B4-BE49-F238E27FC236}">
                <a16:creationId xmlns:a16="http://schemas.microsoft.com/office/drawing/2014/main" id="{93E5B5E5-7975-B14B-9E6E-72323F22D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4092575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6">
            <a:extLst>
              <a:ext uri="{FF2B5EF4-FFF2-40B4-BE49-F238E27FC236}">
                <a16:creationId xmlns:a16="http://schemas.microsoft.com/office/drawing/2014/main" id="{CAFB7181-E7B5-4A4D-8BB4-D4674CCA0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092575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7">
            <a:extLst>
              <a:ext uri="{FF2B5EF4-FFF2-40B4-BE49-F238E27FC236}">
                <a16:creationId xmlns:a16="http://schemas.microsoft.com/office/drawing/2014/main" id="{7386BE77-F2F1-3D43-93E8-90938C8D6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4919663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8">
            <a:extLst>
              <a:ext uri="{FF2B5EF4-FFF2-40B4-BE49-F238E27FC236}">
                <a16:creationId xmlns:a16="http://schemas.microsoft.com/office/drawing/2014/main" id="{BAA7E4E4-706F-1047-94E8-13C495D21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4919663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>
            <a:extLst>
              <a:ext uri="{FF2B5EF4-FFF2-40B4-BE49-F238E27FC236}">
                <a16:creationId xmlns:a16="http://schemas.microsoft.com/office/drawing/2014/main" id="{A765A662-4E3E-0948-AEAE-1AF67DF98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5711825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>
            <a:extLst>
              <a:ext uri="{FF2B5EF4-FFF2-40B4-BE49-F238E27FC236}">
                <a16:creationId xmlns:a16="http://schemas.microsoft.com/office/drawing/2014/main" id="{5A4244C1-4C77-6D4B-A54A-1403901F9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5711825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Heiti SC Light"/>
        <a:cs typeface=""/>
      </a:majorFont>
      <a:minorFont>
        <a:latin typeface="Gill Sans"/>
        <a:ea typeface="Heiti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FI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anose="020B0502020104020203" pitchFamily="34" charset="-79"/>
            <a:ea typeface="Heiti SC Light" panose="02000000000000000000" pitchFamily="2" charset="-128"/>
            <a:sym typeface="Gill Sans" panose="020B0502020104020203" pitchFamily="34" charset="-79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Pages>0</Pages>
  <Words>37</Words>
  <Characters>0</Characters>
  <Application>Microsoft Macintosh PowerPoint</Application>
  <PresentationFormat>Custom</PresentationFormat>
  <Lines>0</Lines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2</vt:i4>
      </vt:variant>
    </vt:vector>
  </HeadingPairs>
  <TitlesOfParts>
    <vt:vector size="22" baseType="lpstr">
      <vt:lpstr>Gill Sans</vt:lpstr>
      <vt:lpstr>Heiti SC Light</vt:lpstr>
      <vt:lpstr>Arial</vt:lpstr>
      <vt:lpstr>Calibri</vt:lpstr>
      <vt:lpstr>Helvetica</vt:lpstr>
      <vt:lpstr>Garamond</vt:lpstr>
      <vt:lpstr>Title &amp; Subtitle</vt:lpstr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Admin</cp:lastModifiedBy>
  <cp:revision>4</cp:revision>
  <dcterms:modified xsi:type="dcterms:W3CDTF">2020-02-03T12:29:45Z</dcterms:modified>
</cp:coreProperties>
</file>