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18"/>
  </p:notesMasterIdLst>
  <p:sldIdLst>
    <p:sldId id="258" r:id="rId15"/>
    <p:sldId id="256" r:id="rId16"/>
    <p:sldId id="259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>
        <p:scale>
          <a:sx n="84" d="100"/>
          <a:sy n="84" d="100"/>
        </p:scale>
        <p:origin x="1576" y="112"/>
      </p:cViewPr>
      <p:guideLst>
        <p:guide orient="horz" pos="3072"/>
        <p:guide pos="4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5E2AA-DFC8-E647-B386-3510ADD244F1}" type="datetimeFigureOut">
              <a:rPr lang="en-FI" smtClean="0"/>
              <a:t>19.6.2024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B225-0336-284E-A8BF-14F90017E0F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608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B225-0336-284E-A8BF-14F90017E0F6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24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4EB1-98E0-F7E8-BD1C-1E64A43F3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0EF9-E299-A3AC-BBFF-207834A8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01741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80F8-F654-A37F-458E-FBF53E6F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1889A-06D9-FF23-162D-4DFC58E28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6568837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E0D6-150C-C851-485E-AA5C8B5D0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BC07D-848E-9C14-2D66-11058293C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5375360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8DD3-610B-1DC8-3535-7F038606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3B332-2867-5FD1-CB31-EC268A6E1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7267662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7F71-2915-61BF-C106-1DC6B6CE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61C90-4469-4B0F-5851-AF3C7E472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30720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8694-42CC-C4F6-0B19-A938A229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93133-3F73-8DF0-BF0A-BB2A84912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D25B5-9315-7429-3604-1C6CC7AC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699836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3A3E-4F1B-D840-C8E5-08E32316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962C9-E404-A58E-ACFF-34C8E7BAF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A9DF5-7ABE-9899-3E0D-3CB4C2E95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B9FAC-57B9-29B6-D1C3-1A9A2D69E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323C9-8C2D-EF45-3547-62E3CE981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743004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903D-0138-020E-7040-1BB726E8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4747276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0730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B01A-D2FE-0002-1556-B1F6DF9D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14C1-DF00-5E67-3D41-4FF752F8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2055B-4EDF-2E75-52A9-E33332691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70903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E487-C049-9385-07C1-264AA445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A9B8F-F5DB-BA5D-6951-654E2FC39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399AB-7F14-A8D9-D548-B98C55C53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18785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92E9-6560-B4D0-7F95-1249E262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0F738-F797-AFF5-B446-C106E74AD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51662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929F9-5F3F-5974-6DE2-4BD158622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1E677-9B9A-4DEE-3C72-732262430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5480006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0AEF6-AA5B-63BA-D1FC-899E79F6A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75D06-5C60-664B-44FC-0E84B4FD8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1815586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81E1-FD76-A688-6284-42CB60D5F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12FA4-677F-5E2B-FEDC-8CB25DEEB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488807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7C63-6D23-1EEC-598D-1DABB5A8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4271-F86E-2AB7-9026-F3E0BBB8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344068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8EF1-0555-2BED-51A2-0B281140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591BB-53D5-1E8E-DE43-2E5AD58BE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28830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5A36-6911-A9E7-FFED-B7D2BA81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C2126-D7C7-5909-E24F-B52256373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ED8D5-9CF6-FFAE-8302-4645B0877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23757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DD50-263C-1A64-F451-61EED025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8AB07-6656-98B8-1488-D23D08E06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DF27E-7F0A-F6AE-8B43-391110730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9C200-19C1-50E8-34F2-AF7F22915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56B88-2BE4-6C2E-45E0-CCB8C80F5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9301019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2526-712D-4645-25B7-97FD415F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669323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46792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04C6-288B-9220-2760-FED8E45F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9DD2-8BF6-A4E3-4B11-A0B38BCB9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02623-6BD7-1458-D630-6C5972947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74571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9F68-AA73-6D17-34FC-06475DEC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4EF4C-E2CD-D66F-D54A-5E7649985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CEA61-C1FB-5336-8145-A3F322DD9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026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52B6-00C2-DAC7-C3DF-BC3AADEF5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8F719-DD9E-2F97-A496-D389BDBD5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9915623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D313-E868-4382-B868-ADA8D095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56CA5-E713-C947-2790-60B10666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578570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5992A-FCDC-F513-8271-FADF53F34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E0ED6-4940-FDA1-E7EF-3AB034C94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208517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C82A-DF34-39F7-0DD7-FC251BBFE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B8EF3-92CB-C042-776B-CE63F54E0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9106611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86A1-30C5-229F-4520-CCA1A1A2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C8CA9-582C-73F9-37A2-DC5A89A35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1890409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6E98-0C29-28BD-E6AE-378A6AB9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2FE15-1F5B-D4EC-7890-BA14DF380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9800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BB59-E55A-6E5D-C17D-FA40151B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DDFE8-5A46-9985-AC99-7EA1F9895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FBD0E-5189-2751-41D8-B98BAD3AC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496013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3932-6AA0-9E15-0BC7-62CEFAED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2032F-50E0-278D-6727-64CEFDE57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09B5E-73E3-C446-7CDF-D079B160D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EA92D-1547-79BC-DDA2-48D865AE2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83973-2F4B-189E-78D0-B27D3E4A9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717022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AE18-0513-76F5-7974-2AB1795A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152851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56949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1F9B-5957-BC4A-723E-5F8197AC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202BB-3F47-D8DC-8850-A23A85EC5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638A8-635B-F102-DA93-432E5B456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7709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150E-F22A-A0DA-1AF8-BAF56CB8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8BB8-7132-03CC-86B6-9012BD801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5711914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6B51-0EE3-435F-79BA-D5CF18E3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19AEDD-015D-6D76-4388-D6DF31FF7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654AC-2DFF-814E-F866-C270F7581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88668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C9D9-61D8-A171-06F7-76D8C006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C3C5-127C-8354-7487-4A6B7969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6825042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9A240-FBB5-9A49-945D-2C45C3BD5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DD3D8-5972-ED0C-2CC3-880A0EA68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115655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458F-95CD-7875-3652-4F1554F53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9C899-C9AF-F9F5-0876-E4B2163E8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6553023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23F1-3D42-28F2-51CE-0DF6DC42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F8C52-BD8F-D44A-DC3B-06D42A67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0169225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7D384-33FC-4894-2F43-EBECAA94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2CE71-4E1A-2D81-E94E-5B8AD8D3C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42135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DB1C-5D5E-DCEB-B054-A8998B2D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29CC-84AA-0C27-61B2-E42B5A9F9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344B1-FA7B-1B84-A704-FCEFB6B0B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0604730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4E31-6808-1A78-F901-EE568E0D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B7E70-D6DB-0FDE-8CD1-C65E3E027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F96DF-DAD3-BB2B-CCC3-ED4D85E96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5BF0C-5346-D724-F619-D033E910D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82196-362F-80EE-AAD0-9D2CF301F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3696831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28D5-C980-38BA-D533-2A614E47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5261971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3018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7405-680B-B766-2BA8-B3AD7DDA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2E944-2ADF-273A-BEAD-83831EA97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74881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AA2B-3491-ECEB-FC58-6C23669A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B38F0-8CFE-A475-EDA8-09354359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AF1F2-2D79-5AAB-2D52-10C98F490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87821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6CB8-4C0A-4890-F826-E7170EB6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865BD-EBB3-8C66-054D-52B1B243D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250B8-A01A-399D-968C-E26A61A4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07188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17-E78F-322B-56AF-D81C1B51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D69C9-BF2E-DB97-E793-040BD8BF9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521373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5EA0BE-09C1-B247-3BA6-E8AF337D6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8387F-ED6C-D34A-6729-E303C351E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3137084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0A40-8360-827F-5EE0-98522EE15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FE2D3-FA4B-E8BA-BAE0-9742D116D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9138186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2404-2CE9-7548-9ED3-030F3A4B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D5A98-B83D-8C6C-3978-A8425EF2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0165344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D616-0D1B-648B-97B5-E5497ACE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8CBD4-9F87-E726-03CB-BCA3A173F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67617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FEB2-9541-69A1-018D-17CA6FB8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43D1-3562-1D93-FDB3-2E408C127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281A7-8DC7-84F6-EF47-38036079B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2731476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4257-F64D-4D5A-4ED9-B904D8EE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77539-CED4-C48D-CEF3-10CBFD6FA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F7AB4-F2BF-CF36-767E-65B03E276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3694F-4C6A-B1D2-1F27-781C8160E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9B746-041A-64EB-4FF6-3AFA4E739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619816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25D0-E32A-2043-01C0-7BCB02F0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680781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368E-83C7-EE30-CCFC-5C15E6C7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55C7-FE25-A20D-27D5-6AB398789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C54CA-C6BF-C845-761B-3659F8B39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9022410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68613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2C37-D217-0B59-9EB9-C727EE61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E4C6-48EE-31CB-ACEF-254D1BD2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8BC9D-35AA-B522-D86A-362EED4D2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51238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5D41-E269-D5AF-A2AB-EA4BA8FD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493DE7-096F-A326-B879-7265F6615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9A1A0-6B5C-4063-ECBA-49C4509D7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7300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7A7B-4B28-0AAC-5455-3E5F9A56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D1D67-EACC-DD1E-E88B-9B802B61D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5951980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5DFEC-D041-1864-E8E1-51C5A3001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E9475-355E-8578-32D2-9CC080EC6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081595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7C3B-FDB3-BCF5-1955-AFD4BBA5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6417F-5710-3D8A-688D-9B67703C5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971B3-7BDC-A527-291C-A32369247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90982-FF88-E678-D37E-CC8CDDB88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99A3B-51B6-8E48-EB87-B4BCE54D7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66645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4671-A0BC-A988-B780-61916876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33161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5032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0FC8-86B9-71D7-B034-D54D4FF5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BBF0C-0BCD-3250-D971-F62F8B67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C6917-A852-98E9-5734-149149BF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170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1FE5-1A50-95D8-C0E3-A943F099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E805C-B7D1-6C9E-2C78-428DF59FD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9241091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38E5-EC44-D126-F5A1-8F6D86D0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7B112-F004-6906-6495-833CBD6DC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93C74-396A-5B00-7A5E-170B727A9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72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535DE-6679-BB4D-5DA4-B34AAFBD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C8923-8B77-2686-4BD2-FF70FA8D0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68727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1EDD8-FCA0-954E-3EBE-80A3848D5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6FF8A-271F-31E4-A785-D3994EAB5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75591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2D93-ABFA-49FD-F5D7-524927049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A971E-6907-A4AA-8BEC-C81474B33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785297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8112-81B1-4189-642A-482EFF82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1C5B-6E22-8636-04F4-02FEEEE4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42550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C6C0-294B-DDF8-41D1-CA5750DD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D81E6-4ADC-3645-2404-099ACC307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55864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7F45-6A5B-E30C-3E7E-24C21633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0C4A-C980-3E90-A0F6-99F2FC778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98547-2C57-0192-A697-23B2D0C02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422231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1B47-4EFA-8F9B-6CD0-525D2FE9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82FF2-EB28-24E4-AAEA-A1F62EBE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0CC73-691E-2270-0691-8445AD1F8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7339F-06BE-9AAD-7694-70657E5AC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9FE2F-B65F-55B3-E033-E79D1891C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0898485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3BB6-A731-24D4-C86B-B668F112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75712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70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E00D-A922-7C6F-C94B-20FED6B8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CC2A2-823B-022D-A0CB-6A13899A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96451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988B-5758-665E-3DDF-D65A26AA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91E03-CC61-3847-F69C-3836F528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8453F-3CC1-D689-04DF-5120BF518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52118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3FE7-6A51-FCEE-01A8-499CF572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50F75-D209-1DFB-ECCE-D386621D5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14A12-B7A6-1152-59FB-24FA9B93D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351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7A23-5368-616D-2324-648BDCBA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AC09-65CE-D489-78E4-AA2E7A416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847153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06375-2F7F-E444-A294-C1DDDABC6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704AF-ACC6-E10B-E237-E5DDF9879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05800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73D7-E13C-F8EF-25E7-818845679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351B4-9DEB-B56C-CAD4-98C9D3314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238720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8179-0156-7701-E086-BBF4DDC8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2EF44-88BF-D6DF-EFB6-EA8185B43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097657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D766-0FA1-293A-FDAA-3B4C7A9C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849DF-EA38-2216-CC73-0B03F0555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7792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A408-D4EC-6177-5A1E-C300551E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76FC-B485-1C61-DAE3-8C78DC3F5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A145F-E897-A964-888F-835E5FC25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7096271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2B71-CABD-E94E-68E1-919BEF24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40D86-63F1-3DCC-5851-EDA09A40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46FD8-1339-F4B3-F1EF-12B96A7B2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CE7E7-2BBC-7074-EA64-6C34D507A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85C5F-8AC1-4C56-187E-C6541A80F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864716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47FE-6738-9E5E-473A-31A94682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614700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DF1C-B285-5679-0208-106BD13D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0FBAA-138D-A278-1402-32FA9E802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996FB-B4AD-AC83-A4B9-7220A2CAF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6681026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36435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B5A9-D7F4-ABA2-4471-C0E8D3D0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172A7-D7D7-A4BC-3741-BECB3B2C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63264-CC0C-B0E5-B9BF-531E1CC06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5240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0215-A7F7-AA9B-9C34-25579050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04211-E82C-4EC4-7647-9FFF7B68B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36523-64A9-C4B1-6EEE-8AA5A6059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53954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B86C-008B-427D-B69D-F6562CC9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C8445-513B-5B74-EB6E-6CD3D1D23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829190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2AEDFA-25EA-29DB-4B7F-033906A8D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39994-8406-5382-DDD2-A8C78444D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547198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D63F-23C8-DCC5-A79B-9B929C947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7E0ED-4611-FAAA-E3BE-1682A6438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094707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326-FC0D-79FB-9FAB-4EC86F5F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5D0D-F535-590C-DB72-9C06D414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879195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4D1C-C69A-5BE7-5FA1-16ECFAB3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DF845-79C5-4770-8B71-2132EBF13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5526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5ABD-1DA4-9183-7FEA-57D75F36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AAF59-83B2-4E84-84F8-B9D53F23D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7C31E-170E-922C-374A-005D8CD52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873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DFE1-0762-2D88-2E76-12EB4D71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F19A-547F-DA5A-6F71-E79E58E28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92441-4332-BE18-B4C6-8C565013E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5E0D3-ED7D-874E-F272-CE20E3057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31A78-630F-7752-4FEE-64AD52FF0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501073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605A-C7EE-4805-8B54-657B2D63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5C17F-C61A-55A1-DE78-05BD00A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C74AF-7268-FCB7-63ED-011D28D45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D2745-D026-C219-7793-CBB1416FD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853D2-3754-3E1D-BDD6-99B75347F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2671535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B4C2-6F5F-F45C-76AE-159747F2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686051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10482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F6F7-1588-09FF-789A-AC9C9A2D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5940-EA71-80CB-E1DD-0E649B14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6AA03-D19C-53E2-DE35-925FAE0E4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3803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C0E1-0E95-0601-C664-4ADD4333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859B7-C246-DBE8-DBA0-BD559A717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02E72-47CE-288C-FE8F-D444E571D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32506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1CF3-DC6E-A124-21A6-ED53AB03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49641-6D70-F03E-FCC7-F65D93FAA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1891162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84218-36B7-A5A5-CE7E-C7BA0E5C6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981BB-F473-17C3-E2F2-4E54DC69D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9139504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6BA0-5689-3686-C962-0D26717DE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62AFD-AAC7-D133-9C02-F9ECDE17E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143454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9964-2B14-2297-48AF-009DD5C3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A477-1FD1-B11A-EEEF-950E36F62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014921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B04B-C60E-D8C3-BE34-FE0D580B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025ED-49BF-C5EF-1BC2-E89145E44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8864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E663-93B8-83F6-D124-7FA624FE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71EDD-FA90-F3AE-BECA-C9EF27A2A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6950B-2BA1-7929-9839-3CB271136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817530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0F5D-741F-69BA-C17B-6A8E577B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936615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73AC-6435-EF2B-2F27-A70978F9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52AD9-DC29-0C12-A9DD-201F6355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7BA7-B5AF-E12B-7959-E8723FE8E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A634D-7BDB-CB2D-2BA7-F68140F28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3FFFC-9E46-0448-0E77-ED3C37DF3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164195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B8ED-4057-E687-F6EF-6DCD53F3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540662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4724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88CE-1DE6-153F-ED2B-0125DC63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D73B-42B2-490F-CD71-9D526AF7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74292-D373-AEEE-AEFB-492A86C2A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8845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ED08-F1FB-B7EB-7258-B4075986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C5BC7-FA31-BAA0-EE3E-4F71A4AEE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587C1-B810-D5F4-7311-2F80456EA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77110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9CDE-4995-EDE9-9B98-E2EA6738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C4041-3457-F636-8E84-CD0E91DAB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878396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81445-6CA7-BE27-CF79-AD69B3050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19A8-C040-7D0B-6643-26AC06F4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1054494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D0F-C3D3-5FAE-0533-27D3CCD74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23078-C4BB-F6F0-6E97-BF6FA1EB4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146890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C259-A322-5F6D-59FE-751E5D7C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6FC5-EB12-E15B-65F4-E7C7C8796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024437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8FD9-9092-EE31-CA75-96C5F810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F840C-296D-23B4-E057-2A73BC0F0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3669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89027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210D-3A97-DF4B-BCAA-E599F011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BD10-F9B9-BD3C-5E6C-24016FBEC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16A59-5F9F-44A2-6AE9-00D1785A2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622758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1D70-4C33-A84E-9C02-2840BA0B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6174D-D798-6B24-99F0-D8CD47EF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E88F5-8791-960E-3774-6605346FA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F2D1C-F3C2-FDA3-500D-44EC8E9B9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2D8DC-3EE5-121F-31E9-A23553A81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5381511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D021-C95D-586E-7294-9C78096F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327212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1098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4B08-3BBF-5B94-2EA9-75BB61E6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9677F-5C3B-9C62-7662-0EB8770D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96433-3D7A-2CF4-A45E-95316D0D8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54522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C202-9853-A160-E381-47041BF1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3FE93-74E2-CDB0-1423-66C1EA63E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946FF-AC76-26BD-2427-A411B4C0B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18036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CB32-58E9-9EE4-7441-E0F290CD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F0A43-57A5-BED4-583B-385905EF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459184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9B0E3-8FED-2BC8-2CE3-E3FB79FBE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4D373-E27F-A25C-711B-B14BE742A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745678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FE0B-DC2A-60E1-08C0-D96A130F1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511B1-9936-3BB8-1AE2-3650C8B6C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411090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3E12-90BE-2516-D177-E4E416A0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D2D4-F627-B166-44C6-521DC3C57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49572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D267-7493-89E1-C58D-6A539338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DAFF-C657-32A5-A51F-E9CBAAC1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87148-D656-8074-F5F2-F052EA2B1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25244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DCE5-E09B-5753-B67B-1A7F3DC9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56926-3A4A-977F-E91E-BE5129F7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34456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2F8C-3B9E-0590-AFD9-FE99694F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C872D-1CD8-2973-100C-5247ECBDA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4A14B-F943-37DD-FE74-5564B2B6B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649370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4778-002C-9D5B-1665-957DA3BD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A23B8-BA8D-F500-2813-74726B39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358DB-F0F9-3A03-9BF7-73FDF3570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13383-0870-1FA0-D895-B15148C1A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10A94-8AF2-C978-4322-7309CF4A3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6990119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C8B5-4359-EAB0-FF7D-404E0A35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387301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5643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CDFB-E8AF-4BF5-48FD-5774D8E9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2E7D-C13E-7ABB-C8F8-901BFB91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B7C98-4F09-9878-01D8-9E082A333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34545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416C-44BB-7A74-62DA-84392ED8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56B087-9B00-49AF-0513-C31E4F2F6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4FF20-0673-684C-049D-8648825C3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82220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A596-4211-AAAF-6B1F-95A0EC0E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6A593-BBB5-D1C8-73A7-F8D2FD034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496300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973AA-D1EA-0ED1-B2E9-14B629543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028D3-C247-347B-72DA-729B4B2E3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895060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28AB-FB65-4B57-543E-5B518772E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81752-C2D5-C2E7-2AE5-210B758DE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81319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64B1-8592-6A67-76FC-D811F9C5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E0DA62-1765-756F-6CBB-8A492FA4E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24E6E-A5B1-C889-FF86-4F926ACCE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99894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45B3-77F0-5174-1794-E4E8F447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711D8-9DD4-0808-D3F6-DD3F4A2A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1274712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A459-2D28-5118-6344-1541AC92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D5AFF-6C88-0E74-49CF-1ECB421B0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17387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282E-565E-ACB2-214A-AC09DEF1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10B2-FE27-CE0E-CAA6-B14E16207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E63AE-4BC7-7FEE-B31D-8811393C1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7250256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04EF-546C-DFC3-7091-7D041F72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44D37-5808-627E-9EE0-90036F739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CAAA7-DE26-6274-0BB7-3DA9F2550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CF8CA-64DA-D4BF-1C0F-7B0BAB760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98413-93C5-FE92-0C85-44904B886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983551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43A0-10D4-08FF-8705-0B9BEE51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5802421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81003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F3D5-0191-2BDA-6185-C3E2ADA1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1C0D-0221-5B88-2331-103610BB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48625-09BD-D77E-BA7F-BDC4E0F61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50777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B2ED-92CC-0DFC-5352-DE56250E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50378-DBE4-7CD3-C7B1-CFE85635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8C92B-146F-6316-5D42-53A32AB85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95999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E359-E480-CB73-0672-A96E6411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45079-2FC4-96C2-4A94-8A9D7B728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9966329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89515-6C04-9E3D-04EE-9A9410F08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C29A8-AAE5-E55B-2E37-9727A84A9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61266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7E3C571-DB53-1E17-D291-08E2702E2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7E6CABB-8A5E-04F2-E63A-AEEC0286F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758D8ED4-2BE4-EA1B-595F-835D16900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AE13881-E42F-D789-236F-BA4594407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93E5265-4800-BFB2-537E-EF9AF0D9F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564EAE2-76DD-E878-E7A4-317FA65C5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E549CD90-56F7-C06B-5712-196B0FC47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00C8D15-D567-870E-BC26-239890437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53630DA0-49FC-0458-BD16-FAB7E2BD6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C015945-D08E-1559-EA04-AC5480A8D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477F3EC-5A24-F5AE-CA15-655CD7F57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1003F29-9964-3C23-A7E8-56E8DCD5C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BACB31E8-14A6-9C6E-BCAD-07A589356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387F6DB3-85C9-BC8A-6EB5-6091CD495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4B2B2CC-4E50-D47E-93A4-D530DEDCA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67E18C2-0D89-FBBD-0910-EC557BE2E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446838AD-3CB6-A943-77A9-0AF972759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C4A054C-679F-EF22-50CE-8C7895775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60FDAD1E-BEFA-24EB-923F-566735701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580D73E-442C-CBDD-91A4-9CE3F242F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EC3174FF-B8D4-FFFE-EF17-0B666406A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emf"/><Relationship Id="rId7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7B58EF7-A708-123E-3961-D51117B3ECAF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9772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2,5 KERROS, AULA &amp; LÄMPIÖ / FLOOR 2,5, LOBBY &amp; FOYER 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 RUUTU / SQUARE = 1 m²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5B05771-165D-A4C7-B0EC-B32F6C97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44600"/>
            <a:ext cx="8140700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78ACF2-0B2D-879A-D466-93CE31212BCA}"/>
              </a:ext>
            </a:extLst>
          </p:cNvPr>
          <p:cNvCxnSpPr/>
          <p:nvPr/>
        </p:nvCxnSpPr>
        <p:spPr bwMode="auto">
          <a:xfrm>
            <a:off x="2806458" y="4242816"/>
            <a:ext cx="1022592" cy="94354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07F305D-D284-859A-A3C6-47180CE06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482" y="4478888"/>
            <a:ext cx="285122" cy="2851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8B5087-97BE-7B91-C242-79092EB37F34}"/>
              </a:ext>
            </a:extLst>
          </p:cNvPr>
          <p:cNvSpPr/>
          <p:nvPr/>
        </p:nvSpPr>
        <p:spPr bwMode="auto">
          <a:xfrm>
            <a:off x="3149600" y="5416121"/>
            <a:ext cx="611427" cy="1559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7CCED1-E1D9-C20D-71A3-7B48874E600D}"/>
              </a:ext>
            </a:extLst>
          </p:cNvPr>
          <p:cNvSpPr/>
          <p:nvPr/>
        </p:nvSpPr>
        <p:spPr bwMode="auto">
          <a:xfrm>
            <a:off x="3850799" y="5425597"/>
            <a:ext cx="356390" cy="1559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727978F4-4CE0-5401-4227-F265A0C9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81000"/>
            <a:ext cx="12128500" cy="897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7FBC5A94-61B5-EF93-2642-9EDB1E88540C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5978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2,5 KERROS / FLOOR 2,5 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 RUUTU / SQUARE = 1 m²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A6D71B-C25C-BC0D-C5F7-4B57E1E7D894}"/>
              </a:ext>
            </a:extLst>
          </p:cNvPr>
          <p:cNvSpPr/>
          <p:nvPr/>
        </p:nvSpPr>
        <p:spPr>
          <a:xfrm rot="3739301">
            <a:off x="3436559" y="4331239"/>
            <a:ext cx="185673" cy="1856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50D205-626D-7454-59D0-E37A358D31FC}"/>
              </a:ext>
            </a:extLst>
          </p:cNvPr>
          <p:cNvSpPr/>
          <p:nvPr/>
        </p:nvSpPr>
        <p:spPr>
          <a:xfrm rot="3739301">
            <a:off x="3523890" y="4495625"/>
            <a:ext cx="185673" cy="1856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1D42E-BBCC-43DE-687C-9B031184C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18" y="4516453"/>
            <a:ext cx="144016" cy="14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989151-5035-9AAC-CF7F-223912E7B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388" y="4346929"/>
            <a:ext cx="144016" cy="144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2E8455-FEB2-5FB4-78C9-4724AE8F5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16240">
            <a:off x="8688497" y="3339523"/>
            <a:ext cx="1508418" cy="67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70FCB-6E25-3894-5D5C-BDAE74C7C1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220" t="29150" r="26350" b="61804"/>
          <a:stretch/>
        </p:blipFill>
        <p:spPr>
          <a:xfrm>
            <a:off x="9029438" y="3169843"/>
            <a:ext cx="422058" cy="527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7B9A96-FFD2-BC73-B92A-17D2D499BCA8}"/>
              </a:ext>
            </a:extLst>
          </p:cNvPr>
          <p:cNvSpPr/>
          <p:nvPr/>
        </p:nvSpPr>
        <p:spPr bwMode="auto">
          <a:xfrm>
            <a:off x="1672046" y="6824444"/>
            <a:ext cx="209005" cy="9647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02A551-4229-CA68-2FF9-AF73DAC0CD52}"/>
              </a:ext>
            </a:extLst>
          </p:cNvPr>
          <p:cNvSpPr/>
          <p:nvPr/>
        </p:nvSpPr>
        <p:spPr bwMode="auto">
          <a:xfrm>
            <a:off x="1990828" y="6824444"/>
            <a:ext cx="209005" cy="9647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A7DC29-85FF-95A4-EC3E-488029B0B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686" y="6112256"/>
            <a:ext cx="203200" cy="2032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C31EB8-96DE-DB44-054C-860C535B2F57}"/>
              </a:ext>
            </a:extLst>
          </p:cNvPr>
          <p:cNvCxnSpPr/>
          <p:nvPr/>
        </p:nvCxnSpPr>
        <p:spPr bwMode="auto">
          <a:xfrm>
            <a:off x="1304544" y="5998464"/>
            <a:ext cx="686284" cy="633984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0206924-7622-757F-42BE-DE6CD5BC83AE}"/>
              </a:ext>
            </a:extLst>
          </p:cNvPr>
          <p:cNvSpPr/>
          <p:nvPr/>
        </p:nvSpPr>
        <p:spPr>
          <a:xfrm rot="3739301">
            <a:off x="9542725" y="4680819"/>
            <a:ext cx="185673" cy="1856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1A763B-054D-26F7-344C-E09E390F0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4756" y="4702850"/>
            <a:ext cx="141610" cy="1416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AF4B5404-A590-C1D7-0151-09CD3B4DFE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FI" altLang="en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03EE60-C0C5-0662-0AFA-BAC75EB6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DB1041-28FC-E725-D1E3-CB9D68849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842" y="6427571"/>
            <a:ext cx="1950720" cy="288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370E9-A476-940E-8CBA-931A788E5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596" y="6427571"/>
            <a:ext cx="3720818" cy="288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08DDE-9BEF-3141-F897-007A0EAF9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63" y="7482486"/>
            <a:ext cx="2004903" cy="288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1CFD47-846D-5D2E-DEE9-C54D95374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596" y="7477125"/>
            <a:ext cx="2349309" cy="34074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Pages>0</Pages>
  <Words>33</Words>
  <Characters>0</Characters>
  <Application>Microsoft Macintosh PowerPoint</Application>
  <PresentationFormat>Custom</PresentationFormat>
  <Lines>0</Lines>
  <Paragraphs>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21" baseType="lpstr">
      <vt:lpstr>Aptos</vt:lpstr>
      <vt:lpstr>Arial</vt:lpstr>
      <vt:lpstr>Gill Sans</vt:lpstr>
      <vt:lpstr>Helvetica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Admin</cp:lastModifiedBy>
  <cp:revision>4</cp:revision>
  <dcterms:modified xsi:type="dcterms:W3CDTF">2024-06-19T11:13:31Z</dcterms:modified>
</cp:coreProperties>
</file>