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8" r:id="rId15"/>
    <p:sldId id="256" r:id="rId16"/>
    <p:sldId id="259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>
        <p:scale>
          <a:sx n="67" d="100"/>
          <a:sy n="67" d="100"/>
        </p:scale>
        <p:origin x="2256" y="64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5BDE-EF99-BEAF-F3BF-0EB9D8A2C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D15F8-2231-227A-00A6-F64DC4536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115131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994A-D500-72C4-CFBA-F8C65488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996FF-4583-AA90-4F0B-3D132038F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6183932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B2DD-343A-6438-224E-58680A4F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9AB58-3B62-6F62-48F2-F6FCB84E7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8866199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37F9-1457-6A9C-F012-D3FD43F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9B06-C5D7-D463-FCCA-0B22E980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196136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FD0E-2A55-3573-E465-655019E3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73A11-2D2C-9C9F-28F6-9AD67D6BA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71565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8198-6503-3FD6-808C-302BAED1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E022-3CB1-C584-B7A9-65AF29032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7220F-9277-12D0-44AB-9E7A0B834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5117555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EF42-FBE7-E251-9476-AC8A4950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74C9F-523C-B5D3-FEA1-F647B142D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D4F06-2BA5-5461-8BF0-F9044F85A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9DAFD-4670-60A6-41F8-E43779D14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10F74-77E3-B329-E4B9-9C2B808B1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499026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808D-F205-3948-00B6-E73C5126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8449607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29124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A75A-842C-52BE-409B-D1692A1E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EC6F-E603-3CF1-C843-B8133264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5AA1C-199B-BAAC-A6CD-3A4418EAD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21805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760A-8F07-3B4D-34DC-426C8E7E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2C42A-2684-286E-CE41-E2C5C09BD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D2C03-B296-2F12-15F9-3DE46F8B8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66554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FF70-020B-3FFC-72DD-0FDB6953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CB9A9-A94E-BAD9-1C8E-71AE1DE4F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368398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47118-A3E8-D438-F85A-94B45AF73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8207F-5EE4-6890-F00A-7E3848109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943205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7485E-4697-6397-7BC6-C7BAD017E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D07DF-3B38-CC18-9A4D-1836DDBA3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4311533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8BB9-0764-59C2-C666-708EDE355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8D05F-4B75-A442-7D87-10E5B42F7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5641709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9425-FC97-503E-39C2-6EB28F65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65293-2FCD-393E-817A-96B3F4896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878584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92D8-11ED-B053-530D-8697798A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4BA0C-4773-D4B6-BAEA-E378B4384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15493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5C47-D42F-94DB-A0AA-65393D1B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7C306-236B-2054-D2E4-979FC7305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CB517-8603-8031-0333-F7D68E59C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575807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7793-8E9A-2D1D-58A6-9F3E5C4E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943DD-F075-80AE-744A-3F86BE62F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4AB7D-FF08-DD8E-774A-E874FCFD6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9B4CE-BCC1-A032-B450-879612C40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6123B-D4C2-38BA-70C8-E376826BD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729800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01B0-8C06-C464-78D0-87D7A076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945776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71108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DA4C-E76C-6FB4-00F7-3CE9803F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7236-A8E0-7B4A-334D-C34BF634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58912-A23C-5838-C952-C476BD4AD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3297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B2B0-1932-3938-4E9C-B2334A87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4DA2F-98DF-ADC7-8180-DC3FE795A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8CD51-0EB9-F1B1-3848-C3DA5341A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8768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2E06-6337-09EB-EAF7-3BBECE0D0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12F0A-FE95-CBB1-517B-E0D9788AD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14491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C748-36F1-2D6D-37B6-EB35CC38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C2004-9924-1E6A-B947-2E8800F3C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5676172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000F7-DE95-683A-1D0E-03972B3C2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ECBD7-4FC0-45B6-9B0A-60C367EC0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342977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6470-BD53-423D-A1B2-36875FF64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03950-7198-4EB6-B15B-FF16CD9D6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4593290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1F33-C503-3BF1-66F2-AA312679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82A74-CEC0-C0D5-7579-08CE038CD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912147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B2A2-6D7A-19CE-7607-2DFF6710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B0CB5-A53D-DE65-91DD-9DA2DDB6C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31168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1BEC-7600-DB9C-2896-8F111336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9686A-9850-D98E-B243-AA2740FD7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8DC3-C75B-3853-2A3C-3B62A2EC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881930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4CDD-9EA7-D702-CB1C-407A718F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5175B-129E-C5EC-56EE-C4702E76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A7A56-EB4A-FA62-C2F5-0ABD9FA79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2F82C-1208-5C1F-6C8B-7EE6F0256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A9196-93A7-2254-A503-56CFD3641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021057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C0B0-A969-7BDC-220E-B6DF509A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712496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356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EB17-584C-E5D5-A199-CF17F905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0245-42E9-864E-DBC4-68FFB9C4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74977-EBA4-C4EA-4849-E88C20F11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2883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3670-D334-0663-EC64-3BBAEB1A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1C58-A21E-1330-ACE0-A2B4BC9AE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834565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D538-E92C-5AC3-50F2-DD489CE5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8131E-6B3F-8106-D355-8596AE4D1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86EEF-47CE-00EC-008C-381E5D7C7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3837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14A4-2415-2B06-AFA4-DDB513A4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A4B6F-F63D-CA55-436E-4DF9FE9C0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782120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2056E-8098-2002-F2CF-801807246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9C3CE-72B5-9ED5-BA31-C1878BE45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270405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CC26-7635-1FF1-53F3-298D49442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3E101-CCE3-66AA-670B-CDD359BDB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22474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FBEA-7140-DF36-2045-8FAACC1D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5A96E-34A9-C5D1-E6D8-8123AADC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0327758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5F92-324E-A68B-0233-12718AF6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ADD37-CFBC-7BDB-75B3-2B6C3A41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264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CAE9-7F8E-2C15-9718-B7FAB66F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FF2B-A7EB-5537-064C-CF0E1AA3B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58219-BB80-72C3-32D7-C026520DE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0907954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EAD2-0640-B399-B2BF-5BE0F62F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FB021-833C-B75A-5DE0-8911687E3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93A89-7ED4-C87F-8CA6-CD752AD4F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25ECB-29CC-0BE3-EBAC-136015792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90C5F-E893-99A5-951B-278EBD7A2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169313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A9DA-80D8-04B8-6251-5A6E16A1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8478630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5115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32AB-F5F5-BA28-1A51-68218D5F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E08FF-2592-E47C-781B-27BFACDBB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54402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E4E0-B058-AA29-186B-A840C8D2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8115C-96B9-39D4-E8D3-7F5930CE7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60D1C-35A2-6ACC-A072-4D5896265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71203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89A1-6EB3-43FE-A08D-3CEB17E7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E1F22-2CA3-21EF-B6C3-13359A532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E0863-AAF7-8E84-D0D4-56265B0B8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69991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B675-1976-2B39-56DC-729FEFAF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B97C2-76A6-6A34-B6E2-53288D52B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9808490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702A8-16E5-C7A4-49DD-AD122C756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E0184-4471-992A-A675-93E748B8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1528481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16F6-6CE5-1D96-E594-2E8B51DF0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DEDD-6CAE-3E67-C52F-82FC4A3FF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430639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C374-A76F-DA12-FEFA-8EC1A9CF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6CBE-2AFF-EC81-79A7-4038EB75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267181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A572-077A-DFBC-EF07-43410589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03FCD-4F8C-457D-6F8A-BD9345BE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9150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6912-8850-FF8D-BFE1-D65E8809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8A8C-B8A4-929E-2818-6B127CC25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18391-A893-AD8C-4392-91D200299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0526655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E62B-4CB0-E31D-D0D9-1030D9EA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AAC31-C9AB-C664-43A9-035AAD7B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304F5-5DCD-7419-7D50-9470AB30B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5D5FC-EB0E-3CEE-9560-DFB849653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135BE-9FCC-4FD8-2392-7C8ADC00B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52035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DBE8-1E91-2EC1-70B5-FC343864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18130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1E64-9AA8-8F50-67FC-1C0AFAD1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868B-F742-E7C5-7ECE-2153B30A1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FDE5B-34E2-6DA1-34A3-FE7A69DF6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6690230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92275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51CA-BE2D-461A-309C-1D9F9172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D93A-BF66-7B82-AF57-99A0ACDD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1D036-21F6-B764-C185-75306D986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69104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F004-E8F2-25F1-585F-CE085B65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3FB55-92E1-D020-FFB4-C8CD35211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8FB2F-0E9C-1CB2-FFDD-EA269152F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46879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92E7-28D3-2A49-397A-9F7E9925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918F3-5E78-8F1F-85A0-A01513438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1076630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9FA6FE-24B7-219F-FDFB-018B820B5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33111-8EFA-DEDA-C28C-C79E2725B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176264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F682-1C2D-842C-35CE-D70AC61A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4C92B-26D0-8C1A-A626-255236909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E2F92-1113-8614-CC70-96FBFA952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97732-D4C3-5B2E-C871-E9C5C3F47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05084-6CC4-F0B5-90FA-8320D1894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661839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F9B4-07F1-E00E-AC11-0C459C46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49850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3574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9880-DBA3-236B-E05C-88BDFE94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003A-0AC4-763F-B32A-C01FA23BF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81902-56EF-C02E-BC25-CF217CD94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6807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0044-F228-73B5-31C0-EED920B8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D5BB-84C9-DEB2-EBF9-4506A1CD5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286925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F207-B6E2-3632-3291-0D4FC165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C7C68-81A4-BAF1-6DC6-685CFD2B4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E4526-220A-A817-4608-C679244AB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7833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692-DA30-16D9-C26A-0606E419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1B0A3-E45F-ACA1-4910-EB2261C44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27061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EE082-4FDB-4749-6BAD-EC638D854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6341A-471B-551A-9C5B-F55DF6EA3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38372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93F6-7ED9-0EA2-9C9D-1B15430B1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DB5EC-3B73-B050-DD1C-6759D43AD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777920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B5C1-AE6D-3018-A407-FACEC415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EFDA-54A0-811C-C81A-0357CFB7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08153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EBDC-84E7-3381-0DC6-FD89B9E9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77AB9-D664-8347-A495-D0286D50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04042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6A43-76A2-E682-FEF4-79D2AC6C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2D234-1F52-2702-0487-FCAACC30C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93245-62DD-B08E-B2DF-E55E1BEF8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359806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233E-DBE4-FFFD-D826-A37900E6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77BFE-39EB-9927-FCA6-7687BA5A9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749F-3DF3-75B5-A57D-874C48A70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A6AC7-ADEC-E01B-72CA-55E0B8828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2691E-A9AC-381D-CBC6-01BA62478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594436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91FA-046A-EC2C-D667-8B86571F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261068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1957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3A51-4F4E-D196-FE11-B63558CC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03661-1604-1CC6-4253-1ACF0A59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2481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1BAB-50F3-7E36-08A7-E5B45FDF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AEBF-F8DF-4726-15E2-455B25C8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0C7C4-C667-AF43-B1FF-AB1AB9DC8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4465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7EDE-73F4-5F1A-8D62-2EC691DC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2A9AA-8B31-AF7B-01A3-BDE222509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D8E28-6989-F6F6-0567-CF4FDFF6D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5768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83FF-EC4E-6F84-FCC9-8B77F46F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3BC96-F63C-4031-08E4-E17D7E8E3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065174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3BA6C-B37B-BA44-D72F-11D6D36D7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9FFD1-C05D-DA91-B06E-B20D7791D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993892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2920-6F48-A445-D54B-E3E3A728D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68A3-A58A-B009-D0F3-7D067401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1564338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563B-1590-64DD-D6EB-241AF4D4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B2B36-9988-FCAF-48A3-3D9D7C8B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92222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F36E-34F6-3D4E-527F-EFFCCB2B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54AD6-B238-6480-6A21-F22C81DAF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9061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D08C-2994-B702-E619-1E7B04DF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B1C9F-E322-7B11-8E26-BEA0028E9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16EB6-3554-14A3-5F32-59A65F141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376196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E03A-8AA4-E14A-8DA3-4D3A4278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60C0E-5C2F-2958-DDC7-398E11B0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DC476-57B1-53A3-8755-D476DF51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95E09-4A2A-1154-4AFE-11FDE0FB3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B5FB6-F03C-EF4C-DA78-EA0E21E94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410988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3D8E-1037-23FB-EBCE-B6AA09F2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04712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FEAF-0C32-4602-FA59-1A94EEE3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6E41-C4C9-6B1E-D15B-829ECDD4F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B7B2B-A289-6893-AABC-66C0360D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942578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7852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CC7A-F404-5D19-8545-D3EB2CF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6EB38-0ABF-CECA-8AE8-85511E52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59F79-9B58-CAD6-E8D8-E92F0EBB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22576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E1E7-C5C9-2452-11FE-F43CF0EB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35C25-F873-1E79-8267-87B25711E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2E9FA-60ED-FBA6-2899-53D6C6FBE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2616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0D52-B30E-1575-E72F-8E977947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A85E-92A5-5B2A-0718-2F07CA8C6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832494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1BE92-B8F1-D689-106F-156BAAF42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D4EB2-3129-11EE-2381-E77083AA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81794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B891-F4C5-3DAE-8B97-C0EE109E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B98A0-D011-5A59-81B6-99D197214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4090682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A3B1-7C86-73B0-7ABF-4C8CAA20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C7D6C-59B2-5801-7976-FA2D8C6C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778316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A692-BC2B-43E3-4DF0-BD756B23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34B5D-499E-F861-1BC0-A54914A8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48087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2CCA-8EB0-1467-1C07-561DC565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99467-BF87-33BF-FC94-A3DC380BB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C9B9F-DE33-CCFE-D547-6B434F9D8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639731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E7A0-C5B5-D71A-BCDA-27332C66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392C1-7ADE-B7B8-E989-6C260E1C2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92AAA-A91B-41D6-047B-FC2835846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8CF4B-CE16-B8C1-1544-0B0F15D43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595AB-877E-F51B-28CD-2B3095884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9260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E503-9395-5172-E767-322B3D2C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E1B2E-5673-DED7-1300-D2BA839F1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AA8A8-E388-0EB5-F5AA-7ABB5A0D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8F99C-86D5-8159-8C80-EED6E4CB6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9BE3E-119F-5E9B-96DB-3200201D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668142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A89A-0BD6-D273-6D8A-6FEC7072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537714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50025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DC0B-B42B-580D-E326-F40A113E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4940-7346-5499-098F-CF019FD55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F82AC-F2F4-BF16-1480-F61BA8D2F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5590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F556-CD4D-E018-63AF-77EAB425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37E89-B638-696D-94DC-21A28E33C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EEB88-ADA0-AE6B-CB7B-0004677AC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7591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D3D-CF60-FBD3-B4B3-14D8B177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0DF95-0AA3-57D6-E567-6D9636B51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0266923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DE978-5ECA-AE60-C33E-F931AA25C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C2DF2-8967-3739-9B07-4F78100A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5678544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14D2-C9B1-A026-9029-3536D91DE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5D6FF-8829-2237-C0E9-E915B93ED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67284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C8FE-43CF-2787-DC5F-79CF1BDF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E4FB0-6F87-6CB8-F0D7-634554A7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0769141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134D-133E-EA92-E4DC-BC18DFC3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1FD89-451E-A52A-F5FC-CB882D70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1233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4C28-5969-3EDF-A3B3-D637722C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2AE-8DC4-6F87-E677-F74D451CE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33AA0-B1CE-7C49-BAD7-D74DD5A59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310283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8D34-4CEC-FD17-6A51-0596A078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294090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0910-933A-8B4A-AD55-2F185EE6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A7702-DE05-F642-4FA0-FD152B2DA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5523E-CAEF-BF84-18A4-EC6E2E751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85AC1-C198-59D3-1C60-F5AF51DAD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8CE94-4E1F-C62E-A196-9231F576D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12554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D803-CA02-EAFB-A411-BDA16622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4717607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81085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B95C-176E-F9CD-732D-53F08A0B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8E342-37AE-CD85-EB77-790AAEC29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C7B0F-40E1-FDDC-9CD8-B66B83313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2735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ED95-D027-86B9-8720-F45B8B77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EB725-FA06-51F9-E90B-082DE63AF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E94A2-90EF-596E-259C-6FEAD8982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63234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74CA-96E6-119F-66B0-63862F6B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53D71-C198-C8D5-B2B6-75F8A963C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799477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5D6FF1-D310-B541-FC93-9C39CB282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977D5-7FED-D60D-E226-F49A1E0EC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565495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F973-0A56-B04C-363E-E30A4A9E1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80214-1108-389D-017F-4AB351F1C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334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5716-0FD8-DA74-8997-4B150B93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7135-6EB5-5EEF-4329-E52953A57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141225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12F5-BA61-6621-7E98-1E8C0BCE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996EB-4791-81EF-BD46-5333EB479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7555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63829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4A44-80B5-FDDA-FA31-B1C84765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9EC4-3D42-40F2-85B6-3244F5235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6B5A8-4053-2B60-EF2A-6A722A99A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5521490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3470-D217-7690-7E9F-9109747C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48823-6D95-EFBB-7176-95554EE4D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0C219-D052-E08F-4357-A6EED2BAE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D2C23-7DC3-EFE7-EC1D-F3B38C7FF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31173-3DC0-1D43-C06B-860408B08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532592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3E86-646D-64D2-D18C-182AE6EB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393256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21412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2232-9891-3743-7366-1F2F171A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F9B6-5344-192F-E5F5-C08EBD0E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C45F4-6CBC-A83F-CC78-962599B57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05265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4156-D67C-4406-F581-029BBFEA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27F23-B959-7EEB-8201-10CB8A8B3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77FA8-6056-C17F-1F7B-CE863F43F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22958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909D-1A5B-94E6-5276-8E22C9CC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65C9A-706B-084C-5456-0C897B308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346289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FABC6-2E27-FABA-157A-0CB4F8199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B0725-6C84-9B01-49AE-34FC90C4E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8072190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C062-F76A-6D5F-6654-98197CF33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7FB83-66B9-010A-54CE-96F8D7491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84840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A0B0-668C-5011-B4B0-B4B2B473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BB92F-70FC-7EBA-A47F-6F5C631AF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906283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8163-FB5C-FB49-E871-E0B56509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69A5-4860-FD16-3B72-20C84BD6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67391-A859-9E2D-1AC0-5FDCF190A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30502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DA4B-9699-6796-04A7-EEC6B065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9CA78-0BB8-45AC-D835-65118248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87678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0801-5774-54F9-FB84-4B702487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0313-18A0-B837-7083-2266A040B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A0A45-82C8-7765-3774-CF837197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8490935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BE5A-7AF6-9A9C-3CD7-2C6A158F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4CA96-B526-3148-7D2B-751C3CF4F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C5F68-4404-0B8B-D15B-6C2586A4E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4E170-E6E8-A5EB-7F4C-11093755F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7629E-D1A6-EEE7-73AA-7C0F3A0DD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9620235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F68D-9D50-6E47-F34B-F62F113E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682902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2395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5CE3-D879-60D0-1893-8C532B15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3FF0-158E-FD1D-54C0-9716E9C5B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6232A-D238-9CA2-C048-97A2E001A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3758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5BDB-D73B-20B5-2256-60D06762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22149-0F20-66E4-CD72-B4879F4B3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E1172-C7B5-89F0-2529-B6644362F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42418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9859-615B-01CA-0B1A-B25ACEBB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230AF-AA01-BC2E-FF3E-815D74BB1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120635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29CCA-6EE1-BC23-7054-3F4E451AA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E272F-A6C5-DBBC-6D97-45B4C1394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1253672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DD70-9F5F-FB0E-1379-6888FD8B3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D7CD7-A2FE-4136-B3B1-82F3F8D72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41671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86D7-AD4D-C28C-5161-1D23F38E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B571B-8FC8-7E1A-7D6A-30A52751F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CE3CA-5250-7AAD-9FC9-0AB55F06A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3593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FDDF-A708-3696-C4D8-A04D2BF1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61E1-E058-A1CC-9469-41BCDEB9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9089205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F96E-1863-2A0E-02B9-E4038583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6F4C-CFDD-33E1-F1E3-443A8EFB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45169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A3A9-9ED1-6BAE-5CD9-EB969C97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B1F3-79A0-A79F-513A-13C57207F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15029-E016-A96C-F003-3195F4E59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338419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04DF-3B77-2B18-E609-979D9995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2EA74-971C-5849-08D4-9F7CB75E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39CE4-6D5C-46D4-D652-2CEC1A024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193A-DD0A-9210-FD1F-86D3E1B62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0359D-27AE-34C3-003B-86DCA5FBC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591610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FFB8-192C-5320-E24A-ABE55688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1103140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2067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0427-06EB-E597-EB73-A95C3D3E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482D-A5D5-C02D-53C2-EF988D9D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EE5B2-D348-23B0-969B-A7B636F0D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47368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EDA4-5204-7528-628B-626B2AD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D7BD3-AED9-8501-67B2-C4A245759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45F3D-E50D-8420-8BA6-25EC15654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04918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E17D-B95A-09A6-F6E1-69D1D2DB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864B7-01C5-1EBE-B52F-BB9A50020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9615392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44790-DE0C-34CB-34D3-F46F6475E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34288-60D0-895B-76DC-5312DD64A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062087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4EB61A3-E730-2A1D-1E87-4C6155E1EB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45D4B52-EB78-E885-E6ED-8DB427AC2AB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EA8018FC-D4DE-3F34-A184-EF4CCEE20FA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AB533F8-4FFA-8147-32A1-D8C78B571B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CF9133DA-B47A-48DE-398D-9698526B8AB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DF609D3-8171-7016-CC16-0CFF715AF9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F9A06629-BAF4-2C92-0CFC-408EEF2DBDCF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9E11BC3-67BD-6AD4-0AF7-C276E41A1A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CCA8EA60-B4D4-2214-14E0-BB0ABE4B824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5BD8A95-DCC5-E34B-FFA3-FD82CB9109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7983D4EA-694A-94D3-585B-630D895ABBA1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BF1F8D8-196A-3ACF-C409-055DEE153D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334A8D3F-9257-2EA8-2FD1-CCE437C3BC1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FFF9EBEF-FE3C-795F-C01C-9B8FF568B78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5B59569-7B00-8703-562D-1D99EDA18CB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AE032CD-2D82-CA01-3BBA-57EB67FD853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091C7012-94FB-8A47-EABE-EC98C8DE6D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379A3AC-F57A-521D-2418-03837AEC4CF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55E8B84D-DDD9-3F2E-F750-4E137A63C0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409994E-17ED-3254-6BA0-99021D0F2AD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35897AE2-C6A9-C50F-A8CA-54FF204569E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F6BD52F5-7F1B-0C3C-E54F-49774035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260475"/>
            <a:ext cx="12623800" cy="7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FDE11256-3910-1687-3329-BBB96AD67EB9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5661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1. KERROS / FLOOR 1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 RUUTU / SQUARE = 1 m²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0B273-8F18-AB60-19A7-8AB06AA622BF}"/>
              </a:ext>
            </a:extLst>
          </p:cNvPr>
          <p:cNvSpPr/>
          <p:nvPr/>
        </p:nvSpPr>
        <p:spPr>
          <a:xfrm>
            <a:off x="9083893" y="5611609"/>
            <a:ext cx="201816" cy="2018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6DA9B-DE33-E41E-2C23-6BF577AE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209" y="5648925"/>
            <a:ext cx="127184" cy="1271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0FE021-E1BD-4F6B-FF0B-D6B8414F63E6}"/>
              </a:ext>
            </a:extLst>
          </p:cNvPr>
          <p:cNvSpPr/>
          <p:nvPr/>
        </p:nvSpPr>
        <p:spPr>
          <a:xfrm>
            <a:off x="7182903" y="5694218"/>
            <a:ext cx="201816" cy="2018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3D4F8-B743-2575-FE72-DCDE4092F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16" y="5726531"/>
            <a:ext cx="137190" cy="1371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5C4A88AC-7BF2-4D24-7328-D49191265733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5661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1. KERROS / FLOOR 1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 RUUTU / SQUARE = 1 m²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3809127B-07F4-D003-AE40-8BDB8C39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470150"/>
            <a:ext cx="124714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AF4B5404-A590-C1D7-0151-09CD3B4DF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FI" altLang="en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03EE60-C0C5-0662-0AFA-BAC75EB6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B1041-28FC-E725-D1E3-CB9D6884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842" y="6427571"/>
            <a:ext cx="1950720" cy="288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370E9-A476-940E-8CBA-931A788E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596" y="6427571"/>
            <a:ext cx="3720818" cy="288996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26</Words>
  <Characters>0</Characters>
  <Application>Microsoft Macintosh PowerPoint</Application>
  <PresentationFormat>Custom</PresentationFormat>
  <Lines>0</Lines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21" baseType="lpstr">
      <vt:lpstr>Gill Sans</vt:lpstr>
      <vt:lpstr>Heiti SC Light</vt:lpstr>
      <vt:lpstr>Helvetica</vt:lpstr>
      <vt:lpstr>Garamond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Admin</cp:lastModifiedBy>
  <cp:revision>1</cp:revision>
  <dcterms:modified xsi:type="dcterms:W3CDTF">2024-06-18T09:00:08Z</dcterms:modified>
</cp:coreProperties>
</file>