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  <p:sldMasterId id="2147483660" r:id="rId13"/>
    <p:sldMasterId id="2147483661" r:id="rId14"/>
  </p:sldMasterIdLst>
  <p:sldIdLst>
    <p:sldId id="256" r:id="rId15"/>
    <p:sldId id="258" r:id="rId16"/>
  </p:sldIdLst>
  <p:sldSz cx="13004800" cy="97536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anose="02000000000000000000" pitchFamily="2" charset="-128"/>
        <a:cs typeface="+mn-cs"/>
        <a:sym typeface="Gill Sans" panose="020B0502020104020203" pitchFamily="34" charset="-79"/>
      </a:defRPr>
    </a:lvl1pPr>
    <a:lvl2pPr marL="457200"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anose="02000000000000000000" pitchFamily="2" charset="-128"/>
        <a:cs typeface="+mn-cs"/>
        <a:sym typeface="Gill Sans" panose="020B0502020104020203" pitchFamily="34" charset="-79"/>
      </a:defRPr>
    </a:lvl2pPr>
    <a:lvl3pPr marL="914400"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anose="02000000000000000000" pitchFamily="2" charset="-128"/>
        <a:cs typeface="+mn-cs"/>
        <a:sym typeface="Gill Sans" panose="020B0502020104020203" pitchFamily="34" charset="-79"/>
      </a:defRPr>
    </a:lvl3pPr>
    <a:lvl4pPr marL="1371600"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anose="02000000000000000000" pitchFamily="2" charset="-128"/>
        <a:cs typeface="+mn-cs"/>
        <a:sym typeface="Gill Sans" panose="020B0502020104020203" pitchFamily="34" charset="-79"/>
      </a:defRPr>
    </a:lvl4pPr>
    <a:lvl5pPr marL="1828800"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anose="02000000000000000000" pitchFamily="2" charset="-128"/>
        <a:cs typeface="+mn-cs"/>
        <a:sym typeface="Gill Sans" panose="020B0502020104020203" pitchFamily="34" charset="-79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panose="020B0502020104020203" pitchFamily="34" charset="-79"/>
        <a:ea typeface="Heiti SC Light" panose="02000000000000000000" pitchFamily="2" charset="-128"/>
        <a:cs typeface="+mn-cs"/>
        <a:sym typeface="Gill Sans" panose="020B0502020104020203" pitchFamily="34" charset="-79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panose="020B0502020104020203" pitchFamily="34" charset="-79"/>
        <a:ea typeface="Heiti SC Light" panose="02000000000000000000" pitchFamily="2" charset="-128"/>
        <a:cs typeface="+mn-cs"/>
        <a:sym typeface="Gill Sans" panose="020B0502020104020203" pitchFamily="34" charset="-79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panose="020B0502020104020203" pitchFamily="34" charset="-79"/>
        <a:ea typeface="Heiti SC Light" panose="02000000000000000000" pitchFamily="2" charset="-128"/>
        <a:cs typeface="+mn-cs"/>
        <a:sym typeface="Gill Sans" panose="020B0502020104020203" pitchFamily="34" charset="-79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panose="020B0502020104020203" pitchFamily="34" charset="-79"/>
        <a:ea typeface="Heiti SC Light" panose="02000000000000000000" pitchFamily="2" charset="-128"/>
        <a:cs typeface="+mn-cs"/>
        <a:sym typeface="Gill Sans" panose="020B0502020104020203" pitchFamily="34" charset="-79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58"/>
  </p:normalViewPr>
  <p:slideViewPr>
    <p:cSldViewPr snapToGrid="0">
      <p:cViewPr>
        <p:scale>
          <a:sx n="88" d="100"/>
          <a:sy n="88" d="100"/>
        </p:scale>
        <p:origin x="200" y="8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10" Type="http://schemas.openxmlformats.org/officeDocument/2006/relationships/slideMaster" Target="slideMasters/slideMaster10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356944121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107290858"/>
      </p:ext>
    </p:extLst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437800818"/>
      </p:ext>
    </p:extLst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057857024"/>
      </p:ext>
    </p:extLst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41825390"/>
      </p:ext>
    </p:extLst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741037344"/>
      </p:ext>
    </p:extLst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360472668"/>
      </p:ext>
    </p:extLst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077544793"/>
      </p:ext>
    </p:extLst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2631673"/>
      </p:ext>
    </p:extLst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808024566"/>
      </p:ext>
    </p:extLst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>
              <a:sym typeface="Gill Sans" charset="0"/>
            </a:endParaRP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736255903"/>
      </p:ext>
    </p:extLst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70428845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9306172"/>
      </p:ext>
    </p:extLst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  <a:prstGeom prst="rect">
            <a:avLst/>
          </a:prstGeo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443937104"/>
      </p:ext>
    </p:extLst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313468988"/>
      </p:ext>
    </p:extLst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72753778"/>
      </p:ext>
    </p:extLst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165147571"/>
      </p:ext>
    </p:extLst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851896929"/>
      </p:ext>
    </p:extLst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594449388"/>
      </p:ext>
    </p:extLst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364369318"/>
      </p:ext>
    </p:extLst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7966410"/>
      </p:ext>
    </p:extLst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95181072"/>
      </p:ext>
    </p:extLst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>
              <a:sym typeface="Gill Sans" charset="0"/>
            </a:endParaRP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65623253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2842092254"/>
      </p:ext>
    </p:extLst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260930401"/>
      </p:ext>
    </p:extLst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012563725"/>
      </p:ext>
    </p:extLst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980855568"/>
      </p:ext>
    </p:extLst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73097866"/>
      </p:ext>
    </p:extLst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717386058"/>
      </p:ext>
    </p:extLst>
  </p:cSld>
  <p:clrMapOvr>
    <a:masterClrMapping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697476892"/>
      </p:ext>
    </p:extLst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874798412"/>
      </p:ext>
    </p:extLst>
  </p:cSld>
  <p:clrMapOvr>
    <a:masterClrMapping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722957635"/>
      </p:ext>
    </p:extLst>
  </p:cSld>
  <p:clrMapOvr>
    <a:masterClrMapping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6244704"/>
      </p:ext>
    </p:extLst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53592613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236400476"/>
      </p:ext>
    </p:extLst>
  </p:cSld>
  <p:clrMapOvr>
    <a:masterClrMapping/>
  </p:clrMapOvr>
  <p:transition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>
              <a:sym typeface="Gill Sans" charset="0"/>
            </a:endParaRP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856012658"/>
      </p:ext>
    </p:extLst>
  </p:cSld>
  <p:clrMapOvr>
    <a:masterClrMapping/>
  </p:clrMapOvr>
  <p:transition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233210723"/>
      </p:ext>
    </p:extLst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634410246"/>
      </p:ext>
    </p:extLst>
  </p:cSld>
  <p:clrMapOvr>
    <a:masterClrMapping/>
  </p:clrMapOvr>
  <p:transition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1786728246"/>
      </p:ext>
    </p:extLst>
  </p:cSld>
  <p:clrMapOvr>
    <a:masterClrMapping/>
  </p:clrMapOvr>
  <p:transition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077916777"/>
      </p:ext>
    </p:extLst>
  </p:cSld>
  <p:clrMapOvr>
    <a:masterClrMapping/>
  </p:clrMapOvr>
  <p:transition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24301882"/>
      </p:ext>
    </p:extLst>
  </p:cSld>
  <p:clrMapOvr>
    <a:masterClrMapping/>
  </p:clrMapOvr>
  <p:transition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7772400" y="2768600"/>
            <a:ext cx="1905000" cy="5715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9829800" y="2768600"/>
            <a:ext cx="1905000" cy="5715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130610350"/>
      </p:ext>
    </p:extLst>
  </p:cSld>
  <p:clrMapOvr>
    <a:masterClrMapping/>
  </p:clrMapOvr>
  <p:transition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052148177"/>
      </p:ext>
    </p:extLst>
  </p:cSld>
  <p:clrMapOvr>
    <a:masterClrMapping/>
  </p:clrMapOvr>
  <p:transition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186144583"/>
      </p:ext>
    </p:extLst>
  </p:cSld>
  <p:clrMapOvr>
    <a:masterClrMapping/>
  </p:clrMapOvr>
  <p:transition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197501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058040802"/>
      </p:ext>
    </p:extLst>
  </p:cSld>
  <p:clrMapOvr>
    <a:masterClrMapping/>
  </p:clrMapOvr>
  <p:transition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108277294"/>
      </p:ext>
    </p:extLst>
  </p:cSld>
  <p:clrMapOvr>
    <a:masterClrMapping/>
  </p:clrMapOvr>
  <p:transition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>
              <a:sym typeface="Gill Sans" charset="0"/>
            </a:endParaRP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537051473"/>
      </p:ext>
    </p:extLst>
  </p:cSld>
  <p:clrMapOvr>
    <a:masterClrMapping/>
  </p:clrMapOvr>
  <p:transition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21963751"/>
      </p:ext>
    </p:extLst>
  </p:cSld>
  <p:clrMapOvr>
    <a:masterClrMapping/>
  </p:clrMapOvr>
  <p:transition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510053715"/>
      </p:ext>
    </p:extLst>
  </p:cSld>
  <p:clrMapOvr>
    <a:masterClrMapping/>
  </p:clrMapOvr>
  <p:transition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2382902985"/>
      </p:ext>
    </p:extLst>
  </p:cSld>
  <p:clrMapOvr>
    <a:masterClrMapping/>
  </p:clrMapOvr>
  <p:transition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538221961"/>
      </p:ext>
    </p:extLst>
  </p:cSld>
  <p:clrMapOvr>
    <a:masterClrMapping/>
  </p:clrMapOvr>
  <p:transition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212333282"/>
      </p:ext>
    </p:extLst>
  </p:cSld>
  <p:clrMapOvr>
    <a:masterClrMapping/>
  </p:clrMapOvr>
  <p:transition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155484613"/>
      </p:ext>
    </p:extLst>
  </p:cSld>
  <p:clrMapOvr>
    <a:masterClrMapping/>
  </p:clrMapOvr>
  <p:transition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522365093"/>
      </p:ext>
    </p:extLst>
  </p:cSld>
  <p:clrMapOvr>
    <a:masterClrMapping/>
  </p:clrMapOvr>
  <p:transition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04927747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983247317"/>
      </p:ext>
    </p:extLst>
  </p:cSld>
  <p:clrMapOvr>
    <a:masterClrMapping/>
  </p:clrMapOvr>
  <p:transition/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8052105"/>
      </p:ext>
    </p:extLst>
  </p:cSld>
  <p:clrMapOvr>
    <a:masterClrMapping/>
  </p:clrMapOvr>
  <p:transition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101072085"/>
      </p:ext>
    </p:extLst>
  </p:cSld>
  <p:clrMapOvr>
    <a:masterClrMapping/>
  </p:clrMapOvr>
  <p:transition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>
              <a:sym typeface="Gill Sans" charset="0"/>
            </a:endParaRP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1308853"/>
      </p:ext>
    </p:extLst>
  </p:cSld>
  <p:clrMapOvr>
    <a:masterClrMapping/>
  </p:clrMapOvr>
  <p:transition/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108100456"/>
      </p:ext>
    </p:extLst>
  </p:cSld>
  <p:clrMapOvr>
    <a:masterClrMapping/>
  </p:clrMapOvr>
  <p:transition/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33392210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747805800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127034071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7219575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6494987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671927453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>
              <a:sym typeface="Gill Sans" charset="0"/>
            </a:endParaRP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878936094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596021695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952339137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2178941568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252638341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180296360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55727526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189245455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571479597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842996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792011825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36093773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>
              <a:sym typeface="Gill Sans" charset="0"/>
            </a:endParaRP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359064984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6826210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9307513" y="2597150"/>
            <a:ext cx="2803525" cy="6188075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8261350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666765761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2093418527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875959852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834160504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270000" y="1270000"/>
            <a:ext cx="5156200" cy="72136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578600" y="1270000"/>
            <a:ext cx="5156200" cy="72136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146142600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68944327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45665390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329975949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1311390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510260490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>
              <a:sym typeface="Gill Sans" charset="0"/>
            </a:endParaRP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246966452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243867421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7964487"/>
          </a:xfrm>
          <a:prstGeom prst="rect">
            <a:avLst/>
          </a:prstGeo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7964487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748820042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519728895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540511390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258831079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976925240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87125667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755855517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4058999576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0808482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360923459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>
              <a:sym typeface="Gill Sans" charset="0"/>
            </a:endParaRP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767668072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264365138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9307513" y="2597150"/>
            <a:ext cx="2803525" cy="6470650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8261350" cy="6470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737786532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544781753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956617349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651947518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57629840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470078924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827261725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127137133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2793628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890081015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>
              <a:sym typeface="Gill Sans" charset="0"/>
            </a:endParaRP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09845843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926006823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9307513" y="2597150"/>
            <a:ext cx="2803525" cy="6470650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8261350" cy="6470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831830620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3970687737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694297594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28860612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7603101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330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330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993126808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2003788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459668939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9858147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802983936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>
              <a:sym typeface="Gill Sans" charset="0"/>
            </a:endParaRP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20855201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943961477"/>
      </p:ext>
    </p:extLst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5035550" y="1409700"/>
            <a:ext cx="1466850" cy="6680200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35000" y="1409700"/>
            <a:ext cx="4248150" cy="66802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892768794"/>
      </p:ext>
    </p:extLst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2890940573"/>
      </p:ext>
    </p:extLst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25826869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26556153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791235643"/>
      </p:ext>
    </p:extLst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330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330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976496099"/>
      </p:ext>
    </p:extLst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369379974"/>
      </p:ext>
    </p:extLst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97438995"/>
      </p:ext>
    </p:extLst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0127941"/>
      </p:ext>
    </p:extLst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645040384"/>
      </p:ext>
    </p:extLst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>
              <a:sym typeface="Gill Sans" charset="0"/>
            </a:endParaRP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692684374"/>
      </p:ext>
    </p:extLst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244924432"/>
      </p:ext>
    </p:extLst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5035550" y="1409700"/>
            <a:ext cx="1466850" cy="6680200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35000" y="1409700"/>
            <a:ext cx="4248150" cy="66802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457859052"/>
      </p:ext>
    </p:extLst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69374241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>
              <a:sym typeface="Gill Sans" charset="0"/>
            </a:endParaRP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33913639"/>
      </p:ext>
    </p:extLst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835023182"/>
      </p:ext>
    </p:extLst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9481156"/>
      </p:ext>
    </p:extLst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589972825"/>
      </p:ext>
    </p:extLst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092956323"/>
      </p:ext>
    </p:extLst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683740841"/>
      </p:ext>
    </p:extLst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7271555"/>
      </p:ext>
    </p:extLst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550151372"/>
      </p:ext>
    </p:extLst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>
              <a:sym typeface="Gill Sans" charset="0"/>
            </a:endParaRP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754987347"/>
      </p:ext>
    </p:extLst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43112250"/>
      </p:ext>
    </p:extLst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9307513" y="254000"/>
            <a:ext cx="2803525" cy="8531225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93763" y="254000"/>
            <a:ext cx="8261350" cy="85312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52313899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67A6A904-5611-A88A-AE58-33A2C0A8ABB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fi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fi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fi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fi-FI">
                <a:sym typeface="Gill Sans" panose="020B0502020104020203" pitchFamily="34" charset="-79"/>
              </a:rPr>
              <a:t>Fifth level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8E51382A-174D-B0CB-B41F-6913DA88201A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Heiti SC Light" panose="02000000000000000000" pitchFamily="2" charset="-128"/>
          <a:cs typeface="+mj-cs"/>
          <a:sym typeface="Gill Sans" panose="020B0502020104020203" pitchFamily="34" charset="-79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9pPr>
    </p:titleStyle>
    <p:body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Heiti SC Light" panose="02000000000000000000" pitchFamily="2" charset="-128"/>
          <a:cs typeface="+mj-cs"/>
          <a:sym typeface="Gill Sans" panose="020B0502020104020203" pitchFamily="34" charset="-79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9pPr>
    </p:titleStyle>
    <p:bodyStyle>
      <a:lvl1pPr marL="889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1pPr>
      <a:lvl2pPr marL="1333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2pPr>
      <a:lvl3pPr marL="1778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3pPr>
      <a:lvl4pPr marL="2222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4pPr>
      <a:lvl5pPr marL="2667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04D478A6-AEE4-CC7C-C27D-C8D3D341B9E9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0C22A176-B719-0512-810A-68ACAC70BA1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fi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fi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fi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fi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Heiti SC Light" panose="02000000000000000000" pitchFamily="2" charset="-128"/>
          <a:cs typeface="+mj-cs"/>
          <a:sym typeface="Gill Sans" panose="020B0502020104020203" pitchFamily="34" charset="-79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>
            <a:extLst>
              <a:ext uri="{FF2B5EF4-FFF2-40B4-BE49-F238E27FC236}">
                <a16:creationId xmlns:a16="http://schemas.microsoft.com/office/drawing/2014/main" id="{5B8A9BDF-89A3-67CE-A170-E139F8F8172E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736C44CD-9AE0-0E94-AAAB-E6920F0C1E6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fi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fi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fi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fi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Heiti SC Light" panose="02000000000000000000" pitchFamily="2" charset="-128"/>
          <a:cs typeface="+mj-cs"/>
          <a:sym typeface="Gill Sans" panose="020B0502020104020203" pitchFamily="34" charset="-79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6D673A18-EF3F-5D85-407D-188749ACE73E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CCC118B2-0EAC-0A32-E2B0-12D78B6BF97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772400" y="2768600"/>
            <a:ext cx="39624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fi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fi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fi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fi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Heiti SC Light" panose="02000000000000000000" pitchFamily="2" charset="-128"/>
          <a:cs typeface="+mj-cs"/>
          <a:sym typeface="Gill Sans" panose="020B0502020104020203" pitchFamily="34" charset="-79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>
            <a:extLst>
              <a:ext uri="{FF2B5EF4-FFF2-40B4-BE49-F238E27FC236}">
                <a16:creationId xmlns:a16="http://schemas.microsoft.com/office/drawing/2014/main" id="{2DEF5EC7-0A07-5D3A-86FE-E88362D13664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27295C0E-F77B-EC75-4431-704EF79561C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fi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fi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fi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fi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Heiti SC Light" panose="02000000000000000000" pitchFamily="2" charset="-128"/>
          <a:cs typeface="+mj-cs"/>
          <a:sym typeface="Gill Sans" panose="020B0502020104020203" pitchFamily="34" charset="-79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6561C4B1-BED3-6055-C95E-8A659E53FB17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44F75822-79D0-BDFD-381D-54FC37DD12B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fi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fi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fi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fi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Heiti SC Light" panose="02000000000000000000" pitchFamily="2" charset="-128"/>
          <a:cs typeface="+mj-cs"/>
          <a:sym typeface="Gill Sans" panose="020B0502020104020203" pitchFamily="34" charset="-79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9pPr>
    </p:titleStyle>
    <p:bodyStyle>
      <a:lvl1pPr marL="838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1pPr>
      <a:lvl2pPr marL="12827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2pPr>
      <a:lvl3pPr marL="1727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3pPr>
      <a:lvl4pPr marL="21717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4pPr>
      <a:lvl5pPr marL="2616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B32F2919-1664-7C66-A706-0858A30C1EA2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1270000" y="2971800"/>
            <a:ext cx="104648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Heiti SC Light" panose="02000000000000000000" pitchFamily="2" charset="-128"/>
          <a:cs typeface="+mj-cs"/>
          <a:sym typeface="Gill Sans" panose="020B0502020104020203" pitchFamily="34" charset="-79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9pPr>
    </p:titleStyle>
    <p:body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81916CE2-9C01-12BA-7EF3-B174726C91D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1270000" y="1270000"/>
            <a:ext cx="10464800" cy="721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fi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fi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fi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fi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Heiti SC Light" panose="02000000000000000000" pitchFamily="2" charset="-128"/>
          <a:cs typeface="+mj-cs"/>
          <a:sym typeface="Gill Sans" panose="020B0502020104020203" pitchFamily="34" charset="-79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9pPr>
    </p:titleStyle>
    <p:bodyStyle>
      <a:lvl1pPr marL="8382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1pPr>
      <a:lvl2pPr marL="12827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2pPr>
      <a:lvl3pPr marL="17272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3pPr>
      <a:lvl4pPr marL="21717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4pPr>
      <a:lvl5pPr marL="26162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B4DFB6CA-8A5D-E580-A87F-3A0A34083F3D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Heiti SC Light" panose="02000000000000000000" pitchFamily="2" charset="-128"/>
          <a:cs typeface="+mj-cs"/>
          <a:sym typeface="Gill Sans" panose="020B0502020104020203" pitchFamily="34" charset="-79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9pPr>
    </p:titleStyle>
    <p:body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AEFBB128-9AAB-8581-FBE7-CE707F5F653B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Heiti SC Light" panose="02000000000000000000" pitchFamily="2" charset="-128"/>
          <a:cs typeface="+mj-cs"/>
          <a:sym typeface="Gill Sans" panose="020B0502020104020203" pitchFamily="34" charset="-79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9pPr>
    </p:titleStyle>
    <p:body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4B9C3F53-F05A-73BE-9640-C2C5F2ED33C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35000" y="47879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fi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fi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fi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fi-FI">
                <a:sym typeface="Gill Sans" panose="020B0502020104020203" pitchFamily="34" charset="-79"/>
              </a:rPr>
              <a:t>Fifth level</a:t>
            </a: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C2E59C3-EB1C-736F-CC2B-38FA5CA4FEA4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35000" y="14097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000" kern="1200">
          <a:solidFill>
            <a:schemeClr val="tx1"/>
          </a:solidFill>
          <a:latin typeface="+mj-lt"/>
          <a:ea typeface="Heiti SC Light" panose="02000000000000000000" pitchFamily="2" charset="-128"/>
          <a:cs typeface="+mj-cs"/>
          <a:sym typeface="Gill Sans" panose="020B0502020104020203" pitchFamily="34" charset="-79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9pPr>
    </p:titleStyle>
    <p:bodyStyle>
      <a:lvl1pPr algn="ctr" rtl="0" eaLnBrk="0" fontAlgn="base" hangingPunct="0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997B9699-008D-DA42-768E-8BD76EA622B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35000" y="47879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fi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fi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fi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fi-FI">
                <a:sym typeface="Gill Sans" panose="020B0502020104020203" pitchFamily="34" charset="-79"/>
              </a:rPr>
              <a:t>Fifth level</a:t>
            </a: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D102E29F-6C37-38AC-9CB8-ECC44AAB19EB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35000" y="14097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000" kern="1200">
          <a:solidFill>
            <a:schemeClr val="tx1"/>
          </a:solidFill>
          <a:latin typeface="+mj-lt"/>
          <a:ea typeface="Heiti SC Light" panose="02000000000000000000" pitchFamily="2" charset="-128"/>
          <a:cs typeface="+mj-cs"/>
          <a:sym typeface="Gill Sans" panose="020B0502020104020203" pitchFamily="34" charset="-79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9pPr>
    </p:titleStyle>
    <p:bodyStyle>
      <a:lvl1pPr algn="ctr" rtl="0" eaLnBrk="0" fontAlgn="base" hangingPunct="0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51C48C6F-1C9E-51F8-EF43-EA5465781D46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Heiti SC Light" panose="02000000000000000000" pitchFamily="2" charset="-128"/>
          <a:cs typeface="+mj-cs"/>
          <a:sym typeface="Gill Sans" panose="020B0502020104020203" pitchFamily="34" charset="-79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Heiti SC Light" panose="02000000000000000000" pitchFamily="2" charset="-128"/>
          <a:cs typeface="Heiti SC Light" charset="0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cs typeface="Heiti SC Light" charset="0"/>
          <a:sym typeface="Gill Sans" charset="0"/>
        </a:defRPr>
      </a:lvl9pPr>
    </p:titleStyle>
    <p:bodyStyle>
      <a:lvl1pPr marL="889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1pPr>
      <a:lvl2pPr marL="1333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2pPr>
      <a:lvl3pPr marL="1778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3pPr>
      <a:lvl4pPr marL="2222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4pPr>
      <a:lvl5pPr marL="2667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Heiti SC Light" panose="02000000000000000000" pitchFamily="2" charset="-128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emf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emf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9A520845-E6D5-CCB1-044F-69683A07BEED}"/>
              </a:ext>
            </a:extLst>
          </p:cNvPr>
          <p:cNvSpPr>
            <a:spLocks/>
          </p:cNvSpPr>
          <p:nvPr/>
        </p:nvSpPr>
        <p:spPr bwMode="auto">
          <a:xfrm>
            <a:off x="901700" y="482600"/>
            <a:ext cx="59785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 anchor="ctr">
            <a:spAutoFit/>
          </a:bodyPr>
          <a:lstStyle>
            <a:lvl1pPr marL="39688" algn="ctr">
              <a:defRPr sz="3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 algn="ctr">
              <a:defRPr sz="3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 algn="ctr">
              <a:defRPr sz="3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 algn="ctr">
              <a:defRPr sz="3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 algn="ctr">
              <a:defRPr sz="3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l" eaLnBrk="1" hangingPunct="1">
              <a:spcBef>
                <a:spcPts val="738"/>
              </a:spcBef>
            </a:pPr>
            <a:r>
              <a:rPr lang="en-US" altLang="fi-FI" sz="1800">
                <a:latin typeface="Helvetica" pitchFamily="2" charset="0"/>
                <a:sym typeface="Helvetica" pitchFamily="2" charset="0"/>
              </a:rPr>
              <a:t>1,5 KERROS / FLOOR 1,5    </a:t>
            </a:r>
            <a:r>
              <a:rPr lang="en-US" altLang="fi-FI" sz="1800">
                <a:solidFill>
                  <a:srgbClr val="D2AA22"/>
                </a:solidFill>
                <a:latin typeface="Helvetica" pitchFamily="2" charset="0"/>
                <a:sym typeface="Helvetica" pitchFamily="2" charset="0"/>
              </a:rPr>
              <a:t>1 RUUTU / SQUARE = 1 m²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100E5B2-C2A6-D675-2C01-43F3BD287A55}"/>
              </a:ext>
            </a:extLst>
          </p:cNvPr>
          <p:cNvGrpSpPr/>
          <p:nvPr/>
        </p:nvGrpSpPr>
        <p:grpSpPr>
          <a:xfrm>
            <a:off x="1893888" y="1347788"/>
            <a:ext cx="10147300" cy="7404100"/>
            <a:chOff x="1893888" y="1347788"/>
            <a:chExt cx="10147300" cy="7404100"/>
          </a:xfrm>
        </p:grpSpPr>
        <p:pic>
          <p:nvPicPr>
            <p:cNvPr id="14339" name="Picture 2">
              <a:extLst>
                <a:ext uri="{FF2B5EF4-FFF2-40B4-BE49-F238E27FC236}">
                  <a16:creationId xmlns:a16="http://schemas.microsoft.com/office/drawing/2014/main" id="{C48D76E7-AE12-081C-7223-CD472303A57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3888" y="1347788"/>
              <a:ext cx="10147300" cy="7404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4340" name="Ryhmä 4">
              <a:extLst>
                <a:ext uri="{FF2B5EF4-FFF2-40B4-BE49-F238E27FC236}">
                  <a16:creationId xmlns:a16="http://schemas.microsoft.com/office/drawing/2014/main" id="{6C4F1039-6FC5-1D57-4493-2BAF6F4381C0}"/>
                </a:ext>
              </a:extLst>
            </p:cNvPr>
            <p:cNvGrpSpPr>
              <a:grpSpLocks/>
            </p:cNvGrpSpPr>
            <p:nvPr/>
          </p:nvGrpSpPr>
          <p:grpSpPr bwMode="auto">
            <a:xfrm rot="3800652">
              <a:off x="7693819" y="1748632"/>
              <a:ext cx="230187" cy="228600"/>
              <a:chOff x="7593385" y="4770375"/>
              <a:chExt cx="229840" cy="229840"/>
            </a:xfrm>
          </p:grpSpPr>
          <p:sp>
            <p:nvSpPr>
              <p:cNvPr id="3" name="Rectangle 3">
                <a:extLst>
                  <a:ext uri="{FF2B5EF4-FFF2-40B4-BE49-F238E27FC236}">
                    <a16:creationId xmlns:a16="http://schemas.microsoft.com/office/drawing/2014/main" id="{21CFEA2A-2988-7A84-94D1-76FE9059625A}"/>
                  </a:ext>
                </a:extLst>
              </p:cNvPr>
              <p:cNvSpPr/>
              <p:nvPr/>
            </p:nvSpPr>
            <p:spPr>
              <a:xfrm>
                <a:off x="7593385" y="4770375"/>
                <a:ext cx="229840" cy="22984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FI" dirty="0">
                  <a:sym typeface="Gill Sans" charset="0"/>
                </a:endParaRPr>
              </a:p>
            </p:txBody>
          </p:sp>
          <p:pic>
            <p:nvPicPr>
              <p:cNvPr id="14362" name="Picture 6">
                <a:extLst>
                  <a:ext uri="{FF2B5EF4-FFF2-40B4-BE49-F238E27FC236}">
                    <a16:creationId xmlns:a16="http://schemas.microsoft.com/office/drawing/2014/main" id="{5F597BA4-6481-F6CB-CB35-7D6ECF4C814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49660" y="4818155"/>
                <a:ext cx="117290" cy="117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4341" name="Ryhmä 7">
              <a:extLst>
                <a:ext uri="{FF2B5EF4-FFF2-40B4-BE49-F238E27FC236}">
                  <a16:creationId xmlns:a16="http://schemas.microsoft.com/office/drawing/2014/main" id="{241051F8-ACEC-4316-681F-4BD137F6AC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78213" y="5668963"/>
              <a:ext cx="134937" cy="236537"/>
              <a:chOff x="3266826" y="5740895"/>
              <a:chExt cx="135540" cy="237103"/>
            </a:xfrm>
          </p:grpSpPr>
          <p:sp>
            <p:nvSpPr>
              <p:cNvPr id="6" name="Rectangle 4">
                <a:extLst>
                  <a:ext uri="{FF2B5EF4-FFF2-40B4-BE49-F238E27FC236}">
                    <a16:creationId xmlns:a16="http://schemas.microsoft.com/office/drawing/2014/main" id="{5B1CE0FB-66A8-1557-E21D-D86CB3123AFC}"/>
                  </a:ext>
                </a:extLst>
              </p:cNvPr>
              <p:cNvSpPr/>
              <p:nvPr/>
            </p:nvSpPr>
            <p:spPr>
              <a:xfrm>
                <a:off x="3266826" y="5740895"/>
                <a:ext cx="135540" cy="23710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FI">
                  <a:sym typeface="Gill Sans" charset="0"/>
                </a:endParaRPr>
              </a:p>
            </p:txBody>
          </p:sp>
          <p:pic>
            <p:nvPicPr>
              <p:cNvPr id="14360" name="Picture 5">
                <a:extLst>
                  <a:ext uri="{FF2B5EF4-FFF2-40B4-BE49-F238E27FC236}">
                    <a16:creationId xmlns:a16="http://schemas.microsoft.com/office/drawing/2014/main" id="{743302C4-1345-681C-7FD1-00EF0E653C9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23621">
                <a:off x="3285289" y="5810139"/>
                <a:ext cx="98613" cy="986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4342" name="Ryhmä 8">
              <a:extLst>
                <a:ext uri="{FF2B5EF4-FFF2-40B4-BE49-F238E27FC236}">
                  <a16:creationId xmlns:a16="http://schemas.microsoft.com/office/drawing/2014/main" id="{2E1E149A-5008-B4C3-060A-2513291A67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48038" y="5919788"/>
              <a:ext cx="134937" cy="236537"/>
              <a:chOff x="3266826" y="5740895"/>
              <a:chExt cx="135540" cy="237103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5737D85F-2CFC-1302-43D8-3735422783D8}"/>
                  </a:ext>
                </a:extLst>
              </p:cNvPr>
              <p:cNvSpPr/>
              <p:nvPr/>
            </p:nvSpPr>
            <p:spPr>
              <a:xfrm>
                <a:off x="3266826" y="5740895"/>
                <a:ext cx="135540" cy="23710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FI">
                  <a:sym typeface="Gill Sans" charset="0"/>
                </a:endParaRPr>
              </a:p>
            </p:txBody>
          </p:sp>
          <p:pic>
            <p:nvPicPr>
              <p:cNvPr id="14358" name="Picture 5">
                <a:extLst>
                  <a:ext uri="{FF2B5EF4-FFF2-40B4-BE49-F238E27FC236}">
                    <a16:creationId xmlns:a16="http://schemas.microsoft.com/office/drawing/2014/main" id="{4F905348-FAFF-B94D-2C9D-34FC1571FC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23621">
                <a:off x="3285289" y="5810139"/>
                <a:ext cx="98613" cy="986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4343" name="Ryhmä 11">
              <a:extLst>
                <a:ext uri="{FF2B5EF4-FFF2-40B4-BE49-F238E27FC236}">
                  <a16:creationId xmlns:a16="http://schemas.microsoft.com/office/drawing/2014/main" id="{EB7A71D5-54DF-CF9B-C83D-5213FC02413D}"/>
                </a:ext>
              </a:extLst>
            </p:cNvPr>
            <p:cNvGrpSpPr>
              <a:grpSpLocks/>
            </p:cNvGrpSpPr>
            <p:nvPr/>
          </p:nvGrpSpPr>
          <p:grpSpPr bwMode="auto">
            <a:xfrm rot="3935448">
              <a:off x="6303963" y="4575175"/>
              <a:ext cx="177800" cy="311150"/>
              <a:chOff x="3266826" y="5740895"/>
              <a:chExt cx="135540" cy="237103"/>
            </a:xfrm>
          </p:grpSpPr>
          <p:sp>
            <p:nvSpPr>
              <p:cNvPr id="13" name="Rectangle 4">
                <a:extLst>
                  <a:ext uri="{FF2B5EF4-FFF2-40B4-BE49-F238E27FC236}">
                    <a16:creationId xmlns:a16="http://schemas.microsoft.com/office/drawing/2014/main" id="{C6BEDC7B-7070-7C39-5DBE-0CDA5BADA955}"/>
                  </a:ext>
                </a:extLst>
              </p:cNvPr>
              <p:cNvSpPr/>
              <p:nvPr/>
            </p:nvSpPr>
            <p:spPr>
              <a:xfrm>
                <a:off x="3266826" y="5740895"/>
                <a:ext cx="135540" cy="23710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FI">
                  <a:sym typeface="Gill Sans" charset="0"/>
                </a:endParaRPr>
              </a:p>
            </p:txBody>
          </p:sp>
          <p:pic>
            <p:nvPicPr>
              <p:cNvPr id="14356" name="Picture 5">
                <a:extLst>
                  <a:ext uri="{FF2B5EF4-FFF2-40B4-BE49-F238E27FC236}">
                    <a16:creationId xmlns:a16="http://schemas.microsoft.com/office/drawing/2014/main" id="{444FFC2B-E554-3900-5B27-08BCE5704C8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23621">
                <a:off x="3285289" y="5810139"/>
                <a:ext cx="98613" cy="986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4344" name="Ryhmä 14">
              <a:extLst>
                <a:ext uri="{FF2B5EF4-FFF2-40B4-BE49-F238E27FC236}">
                  <a16:creationId xmlns:a16="http://schemas.microsoft.com/office/drawing/2014/main" id="{F8147A3E-C65E-FBCD-6003-7B05B0BB0BF6}"/>
                </a:ext>
              </a:extLst>
            </p:cNvPr>
            <p:cNvGrpSpPr>
              <a:grpSpLocks/>
            </p:cNvGrpSpPr>
            <p:nvPr/>
          </p:nvGrpSpPr>
          <p:grpSpPr bwMode="auto">
            <a:xfrm rot="3935448">
              <a:off x="5368132" y="2850356"/>
              <a:ext cx="177800" cy="312737"/>
              <a:chOff x="3266826" y="5740895"/>
              <a:chExt cx="135540" cy="237103"/>
            </a:xfrm>
          </p:grpSpPr>
          <p:sp>
            <p:nvSpPr>
              <p:cNvPr id="16" name="Rectangle 4">
                <a:extLst>
                  <a:ext uri="{FF2B5EF4-FFF2-40B4-BE49-F238E27FC236}">
                    <a16:creationId xmlns:a16="http://schemas.microsoft.com/office/drawing/2014/main" id="{42A6647A-F10B-AD94-DF16-F3C6198E0FEA}"/>
                  </a:ext>
                </a:extLst>
              </p:cNvPr>
              <p:cNvSpPr/>
              <p:nvPr/>
            </p:nvSpPr>
            <p:spPr>
              <a:xfrm>
                <a:off x="3266826" y="5740895"/>
                <a:ext cx="135540" cy="23710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FI">
                  <a:sym typeface="Gill Sans" charset="0"/>
                </a:endParaRPr>
              </a:p>
            </p:txBody>
          </p:sp>
          <p:pic>
            <p:nvPicPr>
              <p:cNvPr id="14354" name="Picture 5">
                <a:extLst>
                  <a:ext uri="{FF2B5EF4-FFF2-40B4-BE49-F238E27FC236}">
                    <a16:creationId xmlns:a16="http://schemas.microsoft.com/office/drawing/2014/main" id="{825E5BE3-7215-5564-C5EA-7AEDA86329C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23621">
                <a:off x="3285289" y="5810139"/>
                <a:ext cx="98613" cy="986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4345" name="Ryhmä 17">
              <a:extLst>
                <a:ext uri="{FF2B5EF4-FFF2-40B4-BE49-F238E27FC236}">
                  <a16:creationId xmlns:a16="http://schemas.microsoft.com/office/drawing/2014/main" id="{5A9F4114-EE99-6334-1018-5DBF94D18081}"/>
                </a:ext>
              </a:extLst>
            </p:cNvPr>
            <p:cNvGrpSpPr>
              <a:grpSpLocks/>
            </p:cNvGrpSpPr>
            <p:nvPr/>
          </p:nvGrpSpPr>
          <p:grpSpPr bwMode="auto">
            <a:xfrm rot="3800652">
              <a:off x="4741863" y="4430713"/>
              <a:ext cx="230187" cy="230187"/>
              <a:chOff x="7593385" y="4770375"/>
              <a:chExt cx="229840" cy="229840"/>
            </a:xfrm>
          </p:grpSpPr>
          <p:sp>
            <p:nvSpPr>
              <p:cNvPr id="19" name="Rectangle 3">
                <a:extLst>
                  <a:ext uri="{FF2B5EF4-FFF2-40B4-BE49-F238E27FC236}">
                    <a16:creationId xmlns:a16="http://schemas.microsoft.com/office/drawing/2014/main" id="{2BB36BD7-F64C-B82E-8389-6218D85F161B}"/>
                  </a:ext>
                </a:extLst>
              </p:cNvPr>
              <p:cNvSpPr/>
              <p:nvPr/>
            </p:nvSpPr>
            <p:spPr>
              <a:xfrm>
                <a:off x="7593385" y="4770375"/>
                <a:ext cx="229840" cy="22984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FI" dirty="0">
                  <a:sym typeface="Gill Sans" charset="0"/>
                </a:endParaRPr>
              </a:p>
            </p:txBody>
          </p:sp>
          <p:pic>
            <p:nvPicPr>
              <p:cNvPr id="14352" name="Picture 6">
                <a:extLst>
                  <a:ext uri="{FF2B5EF4-FFF2-40B4-BE49-F238E27FC236}">
                    <a16:creationId xmlns:a16="http://schemas.microsoft.com/office/drawing/2014/main" id="{7860232E-5DF8-DBAB-0B65-4CFBD135A35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49660" y="4818155"/>
                <a:ext cx="117290" cy="117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4346" name="Ryhmä 20">
              <a:extLst>
                <a:ext uri="{FF2B5EF4-FFF2-40B4-BE49-F238E27FC236}">
                  <a16:creationId xmlns:a16="http://schemas.microsoft.com/office/drawing/2014/main" id="{FBEE2BBF-01A5-D400-BD9B-F6685A6E75EA}"/>
                </a:ext>
              </a:extLst>
            </p:cNvPr>
            <p:cNvGrpSpPr>
              <a:grpSpLocks/>
            </p:cNvGrpSpPr>
            <p:nvPr/>
          </p:nvGrpSpPr>
          <p:grpSpPr bwMode="auto">
            <a:xfrm rot="3800652">
              <a:off x="9637713" y="4686300"/>
              <a:ext cx="230188" cy="230187"/>
              <a:chOff x="7593385" y="4770375"/>
              <a:chExt cx="229840" cy="229840"/>
            </a:xfrm>
          </p:grpSpPr>
          <p:sp>
            <p:nvSpPr>
              <p:cNvPr id="22" name="Rectangle 3">
                <a:extLst>
                  <a:ext uri="{FF2B5EF4-FFF2-40B4-BE49-F238E27FC236}">
                    <a16:creationId xmlns:a16="http://schemas.microsoft.com/office/drawing/2014/main" id="{D0BD25C4-4114-F1BC-8041-E8BC8E4841C5}"/>
                  </a:ext>
                </a:extLst>
              </p:cNvPr>
              <p:cNvSpPr/>
              <p:nvPr/>
            </p:nvSpPr>
            <p:spPr>
              <a:xfrm>
                <a:off x="7593385" y="4770375"/>
                <a:ext cx="229840" cy="22984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FI" dirty="0">
                  <a:sym typeface="Gill Sans" charset="0"/>
                </a:endParaRPr>
              </a:p>
            </p:txBody>
          </p:sp>
          <p:pic>
            <p:nvPicPr>
              <p:cNvPr id="14350" name="Picture 6">
                <a:extLst>
                  <a:ext uri="{FF2B5EF4-FFF2-40B4-BE49-F238E27FC236}">
                    <a16:creationId xmlns:a16="http://schemas.microsoft.com/office/drawing/2014/main" id="{B7F42123-0B57-752E-C224-1A918AFA821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49660" y="4818155"/>
                <a:ext cx="117290" cy="117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4347" name="Kuva 3">
              <a:extLst>
                <a:ext uri="{FF2B5EF4-FFF2-40B4-BE49-F238E27FC236}">
                  <a16:creationId xmlns:a16="http://schemas.microsoft.com/office/drawing/2014/main" id="{110FB4EC-3488-0A4B-42A3-BF96E4439D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043846" flipH="1">
              <a:off x="6611938" y="5159375"/>
              <a:ext cx="319087" cy="587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8" name="Kuva 2">
              <a:extLst>
                <a:ext uri="{FF2B5EF4-FFF2-40B4-BE49-F238E27FC236}">
                  <a16:creationId xmlns:a16="http://schemas.microsoft.com/office/drawing/2014/main" id="{1772B063-743C-AF18-C288-AABDE99FA1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943027">
              <a:off x="7897813" y="3714750"/>
              <a:ext cx="615950" cy="161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" name="Picture 3" descr="symboolit">
              <a:extLst>
                <a:ext uri="{FF2B5EF4-FFF2-40B4-BE49-F238E27FC236}">
                  <a16:creationId xmlns:a16="http://schemas.microsoft.com/office/drawing/2014/main" id="{2116D9B4-CDF0-02E1-E58B-77238A935D2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851" t="4912" r="26143" b="80713"/>
            <a:stretch/>
          </p:blipFill>
          <p:spPr bwMode="auto">
            <a:xfrm>
              <a:off x="9457243" y="4156720"/>
              <a:ext cx="141501" cy="1648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3" descr="symboolit">
              <a:extLst>
                <a:ext uri="{FF2B5EF4-FFF2-40B4-BE49-F238E27FC236}">
                  <a16:creationId xmlns:a16="http://schemas.microsoft.com/office/drawing/2014/main" id="{C05E929E-679D-7109-D964-1BF3A1EBD3A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851" t="4912" r="26143" b="80713"/>
            <a:stretch/>
          </p:blipFill>
          <p:spPr bwMode="auto">
            <a:xfrm>
              <a:off x="8057321" y="2303644"/>
              <a:ext cx="141501" cy="1648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3" descr="symboolit">
              <a:extLst>
                <a:ext uri="{FF2B5EF4-FFF2-40B4-BE49-F238E27FC236}">
                  <a16:creationId xmlns:a16="http://schemas.microsoft.com/office/drawing/2014/main" id="{23DF66A7-CCA5-391D-1219-E80D2C7FB74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74" t="81288" r="65054" b="6309"/>
            <a:stretch/>
          </p:blipFill>
          <p:spPr bwMode="auto">
            <a:xfrm>
              <a:off x="5636162" y="4146322"/>
              <a:ext cx="207228" cy="185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" descr="symboolit">
              <a:extLst>
                <a:ext uri="{FF2B5EF4-FFF2-40B4-BE49-F238E27FC236}">
                  <a16:creationId xmlns:a16="http://schemas.microsoft.com/office/drawing/2014/main" id="{385FA8F5-271C-8EAE-63E6-EE26F466A2F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74" t="81288" r="65054" b="6309"/>
            <a:stretch/>
          </p:blipFill>
          <p:spPr bwMode="auto">
            <a:xfrm>
              <a:off x="5312481" y="4429544"/>
              <a:ext cx="207228" cy="185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7" descr="symboolit">
              <a:extLst>
                <a:ext uri="{FF2B5EF4-FFF2-40B4-BE49-F238E27FC236}">
                  <a16:creationId xmlns:a16="http://schemas.microsoft.com/office/drawing/2014/main" id="{BCA4A108-BF85-F37D-5407-DAE72037B7E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851" t="4912" r="26143" b="80713"/>
            <a:stretch/>
          </p:blipFill>
          <p:spPr bwMode="auto">
            <a:xfrm>
              <a:off x="4527137" y="4064988"/>
              <a:ext cx="141501" cy="1648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3" descr="symboolit">
              <a:extLst>
                <a:ext uri="{FF2B5EF4-FFF2-40B4-BE49-F238E27FC236}">
                  <a16:creationId xmlns:a16="http://schemas.microsoft.com/office/drawing/2014/main" id="{3C77CB01-727A-641D-54B9-222675B84C5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74" t="81288" r="65054" b="6309"/>
            <a:stretch/>
          </p:blipFill>
          <p:spPr bwMode="auto">
            <a:xfrm>
              <a:off x="3056462" y="5681222"/>
              <a:ext cx="207228" cy="185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0697588-B923-C537-41EB-267FC4C59239}"/>
                </a:ext>
              </a:extLst>
            </p:cNvPr>
            <p:cNvSpPr/>
            <p:nvPr/>
          </p:nvSpPr>
          <p:spPr bwMode="auto">
            <a:xfrm>
              <a:off x="2624414" y="7384968"/>
              <a:ext cx="432048" cy="216024"/>
            </a:xfrm>
            <a:prstGeom prst="rect">
              <a:avLst/>
            </a:prstGeom>
            <a:solidFill>
              <a:schemeClr val="tx1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FI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cs typeface="Heiti SC Light" charset="0"/>
                <a:sym typeface="Gill Sans" charset="0"/>
              </a:endParaRP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C0DDFCCB-16F9-42D9-9A5D-6BE7843D6A5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rcRect l="20415" t="5314"/>
            <a:stretch/>
          </p:blipFill>
          <p:spPr>
            <a:xfrm>
              <a:off x="3782808" y="5497783"/>
              <a:ext cx="332578" cy="796780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94567170-8EC7-352A-CB99-C60BB95A44D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rcRect t="1" r="2727" b="26808"/>
            <a:stretch/>
          </p:blipFill>
          <p:spPr>
            <a:xfrm rot="10800000">
              <a:off x="2851150" y="7308849"/>
              <a:ext cx="490538" cy="92869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DA8BD98D-5E40-D1E7-6745-532C80D8A31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2843548" y="5928107"/>
              <a:ext cx="493165" cy="92869"/>
            </a:xfrm>
            <a:prstGeom prst="rect">
              <a:avLst/>
            </a:prstGeom>
          </p:spPr>
        </p:pic>
        <p:pic>
          <p:nvPicPr>
            <p:cNvPr id="21" name="Picture 3" descr="symboolit">
              <a:extLst>
                <a:ext uri="{FF2B5EF4-FFF2-40B4-BE49-F238E27FC236}">
                  <a16:creationId xmlns:a16="http://schemas.microsoft.com/office/drawing/2014/main" id="{F0CD26D2-A6EC-E5AD-86A8-A16344E284B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851" t="4911" r="26166" b="82060"/>
            <a:stretch/>
          </p:blipFill>
          <p:spPr bwMode="auto">
            <a:xfrm>
              <a:off x="3031421" y="7175327"/>
              <a:ext cx="140404" cy="149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1042C085-3ECB-5F2D-A25B-A8D31C4FF82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6747" y="216747"/>
            <a:ext cx="6935893" cy="433493"/>
          </a:xfrm>
        </p:spPr>
        <p:txBody>
          <a:bodyPr/>
          <a:lstStyle/>
          <a:p>
            <a:pPr algn="l"/>
            <a:r>
              <a:rPr lang="en-US" altLang="en-FI" sz="1707">
                <a:latin typeface="Helvetica" pitchFamily="2" charset="0"/>
                <a:ea typeface="ＭＳ Ｐゴシック" panose="020B0600070205080204" pitchFamily="34" charset="-128"/>
              </a:rPr>
              <a:t>SYMBOLIT    </a:t>
            </a:r>
            <a:r>
              <a:rPr lang="en-US" altLang="en-FI" sz="1707">
                <a:solidFill>
                  <a:srgbClr val="D2AA22"/>
                </a:solidFill>
                <a:latin typeface="Helvetica" pitchFamily="2" charset="0"/>
                <a:ea typeface="ＭＳ Ｐゴシック" panose="020B0600070205080204" pitchFamily="34" charset="-128"/>
              </a:rPr>
              <a:t>SYMBOLS</a:t>
            </a:r>
            <a:endParaRPr lang="en-US" altLang="en-FI" sz="1707" baseline="30000">
              <a:solidFill>
                <a:srgbClr val="D2AA22"/>
              </a:solidFill>
              <a:latin typeface="Helvetica" pitchFamily="2" charset="0"/>
              <a:ea typeface="ＭＳ Ｐゴシック" panose="020B0600070205080204" pitchFamily="34" charset="-128"/>
            </a:endParaRPr>
          </a:p>
        </p:txBody>
      </p:sp>
      <p:pic>
        <p:nvPicPr>
          <p:cNvPr id="14338" name="Picture 3" descr="symboolit">
            <a:extLst>
              <a:ext uri="{FF2B5EF4-FFF2-40B4-BE49-F238E27FC236}">
                <a16:creationId xmlns:a16="http://schemas.microsoft.com/office/drawing/2014/main" id="{B2D2274E-EAFA-AF17-2944-7CD2A70D25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40" y="2948659"/>
            <a:ext cx="11921067" cy="2903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9117C8B-AA23-0DA4-7F63-A6694A0827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4596" y="6443395"/>
            <a:ext cx="3720818" cy="28899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A531519-084F-9124-14DF-21A50A354D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130" y="6443395"/>
            <a:ext cx="1950720" cy="288996"/>
          </a:xfrm>
          <a:prstGeom prst="rect">
            <a:avLst/>
          </a:prstGeom>
        </p:spPr>
      </p:pic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"/>
        <a:cs typeface="Heiti SC Light"/>
      </a:majorFont>
      <a:minorFont>
        <a:latin typeface="Gill Sans"/>
        <a:ea typeface=""/>
        <a:cs typeface="Heiti SC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i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cs typeface="Heiti SC Light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i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cs typeface="Heiti SC Light" charset="0"/>
            <a:sym typeface="Gill Sans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"/>
        <a:cs typeface="Heiti SC Light"/>
      </a:majorFont>
      <a:minorFont>
        <a:latin typeface="Gill Sans"/>
        <a:ea typeface=""/>
        <a:cs typeface="Heiti SC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i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cs typeface="Heiti SC Light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i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cs typeface="Heiti SC Light" charset="0"/>
            <a:sym typeface="Gill San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Title &amp; Bullets - Left">
  <a:themeElements>
    <a:clrScheme name="Title &amp; Bullets - Le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Gill Sans"/>
        <a:ea typeface=""/>
        <a:cs typeface="Heiti SC Light"/>
      </a:majorFont>
      <a:minorFont>
        <a:latin typeface="Gill Sans"/>
        <a:ea typeface=""/>
        <a:cs typeface="Heiti SC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i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cs typeface="Heiti SC Light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i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cs typeface="Heiti SC Light" charset="0"/>
            <a:sym typeface="Gill Sans" charset="0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"/>
        <a:cs typeface="Heiti SC Light"/>
      </a:majorFont>
      <a:minorFont>
        <a:latin typeface="Gill Sans"/>
        <a:ea typeface=""/>
        <a:cs typeface="Heiti SC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i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cs typeface="Heiti SC Light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i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cs typeface="Heiti SC Light" charset="0"/>
            <a:sym typeface="Gill Sans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Title &amp; Bullets - Right">
  <a:themeElements>
    <a:clrScheme name="Title &amp; Bullets - Righ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Gill Sans"/>
        <a:ea typeface=""/>
        <a:cs typeface="Heiti SC Light"/>
      </a:majorFont>
      <a:minorFont>
        <a:latin typeface="Gill Sans"/>
        <a:ea typeface=""/>
        <a:cs typeface="Heiti SC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i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cs typeface="Heiti SC Light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i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cs typeface="Heiti SC Light" charset="0"/>
            <a:sym typeface="Gill Sans" charset="0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Title, Bullets &amp; Photo">
  <a:themeElements>
    <a:clrScheme name="Title, Bullets &amp;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Gill Sans"/>
        <a:ea typeface=""/>
        <a:cs typeface="Heiti SC Light"/>
      </a:majorFont>
      <a:minorFont>
        <a:latin typeface="Gill Sans"/>
        <a:ea typeface=""/>
        <a:cs typeface="Heiti SC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i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cs typeface="Heiti SC Light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i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cs typeface="Heiti SC Light" charset="0"/>
            <a:sym typeface="Gill Sans" charset="0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&amp; Bullets">
  <a:themeElements>
    <a:clrScheme name="Title &amp; 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"/>
        <a:cs typeface="Heiti SC Light"/>
      </a:majorFont>
      <a:minorFont>
        <a:latin typeface="Gill Sans"/>
        <a:ea typeface=""/>
        <a:cs typeface="Heiti SC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i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cs typeface="Heiti SC Light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i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cs typeface="Heiti SC Light" charset="0"/>
            <a:sym typeface="Gill Sans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- Center">
  <a:themeElements>
    <a:clrScheme name="Title - Cen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Gill Sans"/>
        <a:ea typeface=""/>
        <a:cs typeface="Heiti SC Light"/>
      </a:majorFont>
      <a:minorFont>
        <a:latin typeface="Gill Sans"/>
        <a:ea typeface=""/>
        <a:cs typeface="Heiti SC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i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cs typeface="Heiti SC Light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i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cs typeface="Heiti SC Light" charset="0"/>
            <a:sym typeface="Gill Sans" charset="0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Bullets">
  <a:themeElements>
    <a:clrScheme name="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 Sans"/>
        <a:ea typeface=""/>
        <a:cs typeface="Heiti SC Light"/>
      </a:majorFont>
      <a:minorFont>
        <a:latin typeface="Gill Sans"/>
        <a:ea typeface=""/>
        <a:cs typeface="Heiti SC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i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cs typeface="Heiti SC Light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i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cs typeface="Heiti SC Light" charset="0"/>
            <a:sym typeface="Gill Sans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Photo - Horizontal">
  <a:themeElements>
    <a:clrScheme name="Photo - Horizont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Gill Sans"/>
        <a:ea typeface=""/>
        <a:cs typeface="Heiti SC Light"/>
      </a:majorFont>
      <a:minorFont>
        <a:latin typeface="Gill Sans"/>
        <a:ea typeface=""/>
        <a:cs typeface="Heiti SC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i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cs typeface="Heiti SC Light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i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cs typeface="Heiti SC Light" charset="0"/>
            <a:sym typeface="Gill Sans" charset="0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Photo - Horizontal Reflection">
  <a:themeElements>
    <a:clrScheme name="Photo - Horizont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 Reflection">
      <a:majorFont>
        <a:latin typeface="Gill Sans"/>
        <a:ea typeface=""/>
        <a:cs typeface="Heiti SC Light"/>
      </a:majorFont>
      <a:minorFont>
        <a:latin typeface="Gill Sans"/>
        <a:ea typeface=""/>
        <a:cs typeface="Heiti SC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i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cs typeface="Heiti SC Light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i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cs typeface="Heiti SC Light" charset="0"/>
            <a:sym typeface="Gill Sans" charset="0"/>
          </a:defRPr>
        </a:defPPr>
      </a:lstStyle>
    </a:lnDef>
  </a:objectDefaults>
  <a:extraClrSchemeLst>
    <a:extraClrScheme>
      <a:clrScheme name="Photo - Horizont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Photo - Vertical">
  <a:themeElements>
    <a:clrScheme name="Photo - Vertic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Gill Sans"/>
        <a:ea typeface=""/>
        <a:cs typeface="Heiti SC Light"/>
      </a:majorFont>
      <a:minorFont>
        <a:latin typeface="Gill Sans"/>
        <a:ea typeface=""/>
        <a:cs typeface="Heiti SC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i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cs typeface="Heiti SC Light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i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cs typeface="Heiti SC Light" charset="0"/>
            <a:sym typeface="Gill Sans" charset="0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Photo - Vertical Reflection">
  <a:themeElements>
    <a:clrScheme name="Photo - Vertic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 Reflection">
      <a:majorFont>
        <a:latin typeface="Gill Sans"/>
        <a:ea typeface=""/>
        <a:cs typeface="Heiti SC Light"/>
      </a:majorFont>
      <a:minorFont>
        <a:latin typeface="Gill Sans"/>
        <a:ea typeface=""/>
        <a:cs typeface="Heiti SC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i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cs typeface="Heiti SC Light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i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cs typeface="Heiti SC Light" charset="0"/>
            <a:sym typeface="Gill Sans" charset="0"/>
          </a:defRPr>
        </a:defPPr>
      </a:lstStyle>
    </a:lnDef>
  </a:objectDefaults>
  <a:extraClrSchemeLst>
    <a:extraClrScheme>
      <a:clrScheme name="Photo - Vertic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Title - Top">
  <a:themeElements>
    <a:clrScheme name="Title - To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Gill Sans"/>
        <a:ea typeface=""/>
        <a:cs typeface="Heiti SC Light"/>
      </a:majorFont>
      <a:minorFont>
        <a:latin typeface="Gill Sans"/>
        <a:ea typeface=""/>
        <a:cs typeface="Heiti SC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i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cs typeface="Heiti SC Light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i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cs typeface="Heiti SC Light" charset="0"/>
            <a:sym typeface="Gill Sans" charset="0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Pages>0</Pages>
  <Words>14</Words>
  <Characters>0</Characters>
  <Application>Microsoft Macintosh PowerPoint</Application>
  <PresentationFormat>Custom</PresentationFormat>
  <Lines>0</Lines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14</vt:i4>
      </vt:variant>
      <vt:variant>
        <vt:lpstr>Slide Titles</vt:lpstr>
      </vt:variant>
      <vt:variant>
        <vt:i4>2</vt:i4>
      </vt:variant>
    </vt:vector>
  </HeadingPairs>
  <TitlesOfParts>
    <vt:vector size="22" baseType="lpstr">
      <vt:lpstr>Gill Sans</vt:lpstr>
      <vt:lpstr>Heiti SC Light</vt:lpstr>
      <vt:lpstr>Arial</vt:lpstr>
      <vt:lpstr>Calibri</vt:lpstr>
      <vt:lpstr>Helvetica</vt:lpstr>
      <vt:lpstr>Garamond</vt:lpstr>
      <vt:lpstr>Title &amp; Subtitle</vt:lpstr>
      <vt:lpstr>Title &amp; Bullets</vt:lpstr>
      <vt:lpstr>Title - Center</vt:lpstr>
      <vt:lpstr>Bullets</vt:lpstr>
      <vt:lpstr>Photo - Horizontal</vt:lpstr>
      <vt:lpstr>Photo - Horizontal Reflection</vt:lpstr>
      <vt:lpstr>Photo - Vertical</vt:lpstr>
      <vt:lpstr>Photo - Vertical Reflection</vt:lpstr>
      <vt:lpstr>Title - Top</vt:lpstr>
      <vt:lpstr>Blank</vt:lpstr>
      <vt:lpstr>Title &amp; Bullets - Left</vt:lpstr>
      <vt:lpstr>Title &amp; Bullets - 2 Column</vt:lpstr>
      <vt:lpstr>Title &amp; Bullets - Right</vt:lpstr>
      <vt:lpstr>Title, Bullets &amp; Photo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>Admin</cp:lastModifiedBy>
  <cp:revision>5</cp:revision>
  <dcterms:modified xsi:type="dcterms:W3CDTF">2024-12-16T12:17:14Z</dcterms:modified>
</cp:coreProperties>
</file>