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fi-FI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8282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7"/>
    <p:restoredTop sz="94694"/>
  </p:normalViewPr>
  <p:slideViewPr>
    <p:cSldViewPr snapToGrid="0">
      <p:cViewPr varScale="1">
        <p:scale>
          <a:sx n="117" d="100"/>
          <a:sy n="117" d="100"/>
        </p:scale>
        <p:origin x="1624" y="168"/>
      </p:cViewPr>
      <p:guideLst>
        <p:guide orient="horz" pos="2160"/>
        <p:guide pos="31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D05F029-C1F0-30C3-A3B2-7238D54329B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6426087-1385-5B73-601C-E3B584AC05E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439A6DD-65F9-8CF0-E476-E94D9A3DC04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5E83E7E-31D3-BB4F-9203-D1704AEF94EB}" type="slidenum">
              <a:rPr lang="fi-FI" altLang="en-FI"/>
              <a:pPr/>
              <a:t>‹#›</a:t>
            </a:fld>
            <a:endParaRPr lang="fi-FI" altLang="en-FI"/>
          </a:p>
        </p:txBody>
      </p:sp>
    </p:spTree>
    <p:extLst>
      <p:ext uri="{BB962C8B-B14F-4D97-AF65-F5344CB8AC3E}">
        <p14:creationId xmlns:p14="http://schemas.microsoft.com/office/powerpoint/2010/main" val="40510989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C350C3E-1272-D4FE-4D6E-E10D9AFC680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FF4E0D8-A0D8-079D-5D48-0C5911F94B8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C54CB0A-478C-A5B2-CD92-6D58EE1354D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73CB4DD-561D-0F4A-9D3E-DEA7C923CDA3}" type="slidenum">
              <a:rPr lang="fi-FI" altLang="en-FI"/>
              <a:pPr/>
              <a:t>‹#›</a:t>
            </a:fld>
            <a:endParaRPr lang="fi-FI" altLang="en-FI"/>
          </a:p>
        </p:txBody>
      </p:sp>
    </p:spTree>
    <p:extLst>
      <p:ext uri="{BB962C8B-B14F-4D97-AF65-F5344CB8AC3E}">
        <p14:creationId xmlns:p14="http://schemas.microsoft.com/office/powerpoint/2010/main" val="33554850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03D3CE0-FD82-3B29-A6A6-F78EA05AC9C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ABE4BCC-ECF7-BC08-942E-009C4EB888A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31BFEA5-8E6D-B881-631B-8309838DB75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5965EE4-E50F-4646-AB39-789EA3F97020}" type="slidenum">
              <a:rPr lang="fi-FI" altLang="en-FI"/>
              <a:pPr/>
              <a:t>‹#›</a:t>
            </a:fld>
            <a:endParaRPr lang="fi-FI" altLang="en-FI"/>
          </a:p>
        </p:txBody>
      </p:sp>
    </p:spTree>
    <p:extLst>
      <p:ext uri="{BB962C8B-B14F-4D97-AF65-F5344CB8AC3E}">
        <p14:creationId xmlns:p14="http://schemas.microsoft.com/office/powerpoint/2010/main" val="25611440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DA09200-43FF-EF08-9566-A75F483BEE1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69963DF-B0D5-DC81-8264-EFC675F3214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25B9602-6F17-F73E-E159-3557410C335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46F34EE-13E0-D344-96E5-C94F06BFBE7F}" type="slidenum">
              <a:rPr lang="fi-FI" altLang="en-FI"/>
              <a:pPr/>
              <a:t>‹#›</a:t>
            </a:fld>
            <a:endParaRPr lang="fi-FI" altLang="en-FI"/>
          </a:p>
        </p:txBody>
      </p:sp>
    </p:spTree>
    <p:extLst>
      <p:ext uri="{BB962C8B-B14F-4D97-AF65-F5344CB8AC3E}">
        <p14:creationId xmlns:p14="http://schemas.microsoft.com/office/powerpoint/2010/main" val="41539748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B3EB522-3F55-741B-606D-9CC27F6873B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4502707-E19D-FBA9-CF64-45B8A0EE2AC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8812E38-3BEA-B529-85E6-740D3514D33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CEF14B5-E598-E445-85FE-4ACBA4E09A36}" type="slidenum">
              <a:rPr lang="fi-FI" altLang="en-FI"/>
              <a:pPr/>
              <a:t>‹#›</a:t>
            </a:fld>
            <a:endParaRPr lang="fi-FI" altLang="en-FI"/>
          </a:p>
        </p:txBody>
      </p:sp>
    </p:spTree>
    <p:extLst>
      <p:ext uri="{BB962C8B-B14F-4D97-AF65-F5344CB8AC3E}">
        <p14:creationId xmlns:p14="http://schemas.microsoft.com/office/powerpoint/2010/main" val="34895593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6DB9326-5270-2782-C1CE-ECC87C5534E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48F44E8-BBA9-E8F0-947F-66B7CCA6766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B2AADAD-D10A-2F0C-E5D4-8024956F455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EE82109-E2E0-3547-A866-1C74F7AE2132}" type="slidenum">
              <a:rPr lang="fi-FI" altLang="en-FI"/>
              <a:pPr/>
              <a:t>‹#›</a:t>
            </a:fld>
            <a:endParaRPr lang="fi-FI" altLang="en-FI"/>
          </a:p>
        </p:txBody>
      </p:sp>
    </p:spTree>
    <p:extLst>
      <p:ext uri="{BB962C8B-B14F-4D97-AF65-F5344CB8AC3E}">
        <p14:creationId xmlns:p14="http://schemas.microsoft.com/office/powerpoint/2010/main" val="12268283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58E78D7A-D0F5-5C41-CF0D-1CC1E9E9CD6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DAAF2B97-70C4-7E1F-A59E-9A0B277BDF6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626DA08E-433D-72B4-0044-8460FC6A78A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7D5458E-DB02-7E49-9F20-CC69855E6FCF}" type="slidenum">
              <a:rPr lang="fi-FI" altLang="en-FI"/>
              <a:pPr/>
              <a:t>‹#›</a:t>
            </a:fld>
            <a:endParaRPr lang="fi-FI" altLang="en-FI"/>
          </a:p>
        </p:txBody>
      </p:sp>
    </p:spTree>
    <p:extLst>
      <p:ext uri="{BB962C8B-B14F-4D97-AF65-F5344CB8AC3E}">
        <p14:creationId xmlns:p14="http://schemas.microsoft.com/office/powerpoint/2010/main" val="32716139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9897469B-9861-51B0-21F9-099D9527263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E132F0FA-4740-8D07-3F6C-4FEB6015366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B61BB4DF-C151-37FB-2CB7-FA5F57AE33F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E0FA9AA-9149-414C-B258-857D844FB40D}" type="slidenum">
              <a:rPr lang="fi-FI" altLang="en-FI"/>
              <a:pPr/>
              <a:t>‹#›</a:t>
            </a:fld>
            <a:endParaRPr lang="fi-FI" altLang="en-FI"/>
          </a:p>
        </p:txBody>
      </p:sp>
    </p:spTree>
    <p:extLst>
      <p:ext uri="{BB962C8B-B14F-4D97-AF65-F5344CB8AC3E}">
        <p14:creationId xmlns:p14="http://schemas.microsoft.com/office/powerpoint/2010/main" val="14400629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B61ADCBB-199F-19CB-E167-A9CE3632D73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7CC4541C-C721-81F3-494C-1090F476065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E0309306-BD2C-C3C4-3201-9F2BFC4552B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AB117A3-33FF-8841-A017-20D69334E28A}" type="slidenum">
              <a:rPr lang="fi-FI" altLang="en-FI"/>
              <a:pPr/>
              <a:t>‹#›</a:t>
            </a:fld>
            <a:endParaRPr lang="fi-FI" altLang="en-FI"/>
          </a:p>
        </p:txBody>
      </p:sp>
    </p:spTree>
    <p:extLst>
      <p:ext uri="{BB962C8B-B14F-4D97-AF65-F5344CB8AC3E}">
        <p14:creationId xmlns:p14="http://schemas.microsoft.com/office/powerpoint/2010/main" val="13078859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849F506-22AB-1417-3FF3-70401B22DA6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80A91D6-B302-A9BC-EBEC-F4A8E6047D4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FA2A2B1-29E6-4B48-33A3-352E4B4AA20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D375767-2D0A-7346-82D7-04D0C9218615}" type="slidenum">
              <a:rPr lang="fi-FI" altLang="en-FI"/>
              <a:pPr/>
              <a:t>‹#›</a:t>
            </a:fld>
            <a:endParaRPr lang="fi-FI" altLang="en-FI"/>
          </a:p>
        </p:txBody>
      </p:sp>
    </p:spTree>
    <p:extLst>
      <p:ext uri="{BB962C8B-B14F-4D97-AF65-F5344CB8AC3E}">
        <p14:creationId xmlns:p14="http://schemas.microsoft.com/office/powerpoint/2010/main" val="41959646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i-FI" noProof="0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04F6D48-3E20-F834-E662-90796465631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76EDD78-E2BC-0A78-F5E5-AAFF76B48CB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06784C4-5180-C9AD-D0CB-D82A23D6B43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F645EFC-10A3-D04D-83F6-015D8FF212A7}" type="slidenum">
              <a:rPr lang="fi-FI" altLang="en-FI"/>
              <a:pPr/>
              <a:t>‹#›</a:t>
            </a:fld>
            <a:endParaRPr lang="fi-FI" altLang="en-FI"/>
          </a:p>
        </p:txBody>
      </p:sp>
    </p:spTree>
    <p:extLst>
      <p:ext uri="{BB962C8B-B14F-4D97-AF65-F5344CB8AC3E}">
        <p14:creationId xmlns:p14="http://schemas.microsoft.com/office/powerpoint/2010/main" val="3601493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2995ABA9-B213-00B4-F382-EDA84E099E2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i-FI" altLang="en-FI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CD3CC880-F451-94D9-CECF-93011754B6D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altLang="en-FI"/>
              <a:t>Click to edit Master text styles</a:t>
            </a:r>
          </a:p>
          <a:p>
            <a:pPr lvl="1"/>
            <a:r>
              <a:rPr lang="fi-FI" altLang="en-FI"/>
              <a:t>Second level</a:t>
            </a:r>
          </a:p>
          <a:p>
            <a:pPr lvl="2"/>
            <a:r>
              <a:rPr lang="fi-FI" altLang="en-FI"/>
              <a:t>Third level</a:t>
            </a:r>
          </a:p>
          <a:p>
            <a:pPr lvl="3"/>
            <a:r>
              <a:rPr lang="fi-FI" altLang="en-FI"/>
              <a:t>Fourth level</a:t>
            </a:r>
          </a:p>
          <a:p>
            <a:pPr lvl="4"/>
            <a:r>
              <a:rPr lang="fi-FI" altLang="en-FI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D1697C72-3573-2DF7-FED9-5CA6AB68ACE5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FE03E52F-0087-1886-3E9D-44B1DE732B69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D32D077A-70D8-D2D5-2852-05CCFC9920C3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E441B83D-3459-704F-8B0B-6DEC084D78E9}" type="slidenum">
              <a:rPr lang="fi-FI" altLang="en-FI"/>
              <a:pPr/>
              <a:t>‹#›</a:t>
            </a:fld>
            <a:endParaRPr lang="fi-FI" altLang="en-F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charset="0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5">
            <a:extLst>
              <a:ext uri="{FF2B5EF4-FFF2-40B4-BE49-F238E27FC236}">
                <a16:creationId xmlns:a16="http://schemas.microsoft.com/office/drawing/2014/main" id="{E0DC1339-0064-4804-2F86-E9E041CFCE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52400"/>
            <a:ext cx="4876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altLang="en-FI" sz="1200">
                <a:latin typeface="Helvetica" pitchFamily="2" charset="0"/>
              </a:rPr>
              <a:t>SIRKUS     </a:t>
            </a:r>
            <a:r>
              <a:rPr lang="en-US" altLang="en-FI" sz="1200">
                <a:solidFill>
                  <a:srgbClr val="D2AA22"/>
                </a:solidFill>
                <a:latin typeface="Helvetica" pitchFamily="2" charset="0"/>
              </a:rPr>
              <a:t>1 RUUTU / SQUARE = 1 m</a:t>
            </a:r>
            <a:r>
              <a:rPr lang="en-US" altLang="en-FI" sz="1200" baseline="30000">
                <a:solidFill>
                  <a:srgbClr val="D2AA22"/>
                </a:solidFill>
                <a:latin typeface="Helvetica" pitchFamily="2" charset="0"/>
              </a:rPr>
              <a:t>2</a:t>
            </a:r>
          </a:p>
        </p:txBody>
      </p:sp>
      <p:pic>
        <p:nvPicPr>
          <p:cNvPr id="13314" name="Kuva 1" descr="Paasitorni_pohjat-02.jpg">
            <a:extLst>
              <a:ext uri="{FF2B5EF4-FFF2-40B4-BE49-F238E27FC236}">
                <a16:creationId xmlns:a16="http://schemas.microsoft.com/office/drawing/2014/main" id="{F5724E16-6091-6A5F-CBD5-0F16112DC34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2275" y="692150"/>
            <a:ext cx="5530850" cy="603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B49FCD0A-E6B6-1236-7E18-0D7BA72C447B}"/>
              </a:ext>
            </a:extLst>
          </p:cNvPr>
          <p:cNvSpPr/>
          <p:nvPr/>
        </p:nvSpPr>
        <p:spPr>
          <a:xfrm>
            <a:off x="2512343" y="817662"/>
            <a:ext cx="504056" cy="50405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FI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69B9362B-0D57-9839-0108-8B6BEB3D7B9E}"/>
              </a:ext>
            </a:extLst>
          </p:cNvPr>
          <p:cNvSpPr/>
          <p:nvPr/>
        </p:nvSpPr>
        <p:spPr>
          <a:xfrm>
            <a:off x="6701660" y="1455490"/>
            <a:ext cx="318100" cy="3181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FI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58CFEA3-BD56-9CA1-131B-61E768F80CF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59110" y="1512940"/>
            <a:ext cx="203200" cy="20320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BCC420AD-00EF-EC33-D532-70F491B4A0D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662771" y="968090"/>
            <a:ext cx="203200" cy="2032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2">
            <a:extLst>
              <a:ext uri="{FF2B5EF4-FFF2-40B4-BE49-F238E27FC236}">
                <a16:creationId xmlns:a16="http://schemas.microsoft.com/office/drawing/2014/main" id="{1042C085-3ECB-5F2D-A25B-A8D31C4FF829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52400" y="152400"/>
            <a:ext cx="4876800" cy="304800"/>
          </a:xfrm>
        </p:spPr>
        <p:txBody>
          <a:bodyPr/>
          <a:lstStyle/>
          <a:p>
            <a:pPr algn="l"/>
            <a:r>
              <a:rPr lang="en-US" altLang="en-FI" sz="1200">
                <a:latin typeface="Helvetica" pitchFamily="2" charset="0"/>
                <a:ea typeface="ＭＳ Ｐゴシック" panose="020B0600070205080204" pitchFamily="34" charset="-128"/>
              </a:rPr>
              <a:t>SYMBOLIT    </a:t>
            </a:r>
            <a:r>
              <a:rPr lang="en-US" altLang="en-FI" sz="1200">
                <a:solidFill>
                  <a:srgbClr val="D2AA22"/>
                </a:solidFill>
                <a:latin typeface="Helvetica" pitchFamily="2" charset="0"/>
                <a:ea typeface="ＭＳ Ｐゴシック" panose="020B0600070205080204" pitchFamily="34" charset="-128"/>
              </a:rPr>
              <a:t>SYMBOLS</a:t>
            </a:r>
            <a:endParaRPr lang="en-US" altLang="en-FI" sz="1200" baseline="30000">
              <a:solidFill>
                <a:srgbClr val="D2AA22"/>
              </a:solidFill>
              <a:latin typeface="Helvetica" pitchFamily="2" charset="0"/>
              <a:ea typeface="ＭＳ Ｐゴシック" panose="020B0600070205080204" pitchFamily="34" charset="-128"/>
            </a:endParaRPr>
          </a:p>
        </p:txBody>
      </p:sp>
      <p:pic>
        <p:nvPicPr>
          <p:cNvPr id="14338" name="Picture 3" descr="symboolit">
            <a:extLst>
              <a:ext uri="{FF2B5EF4-FFF2-40B4-BE49-F238E27FC236}">
                <a16:creationId xmlns:a16="http://schemas.microsoft.com/office/drawing/2014/main" id="{B2D2274E-EAFA-AF17-2944-7CD2A70D25B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073275"/>
            <a:ext cx="8382000" cy="204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E9117C8B-AA23-0DA4-7F63-A6694A08279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32138" y="4530512"/>
            <a:ext cx="2616200" cy="2032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AA531519-084F-9124-14DF-21A50A354D4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2513" y="4530512"/>
            <a:ext cx="1371600" cy="2032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letusrakenne">
  <a:themeElements>
    <a:clrScheme name="Oletusrakenn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letusrakenn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letusrakenn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letusrakenn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letusrakenn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letusrakenn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letusrakenn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letusrakenn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letusrakenn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letusrakenn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letusrakenn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letusrakenn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letusrakenn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letusrakenn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182</TotalTime>
  <Words>10</Words>
  <Application>Microsoft Macintosh PowerPoint</Application>
  <PresentationFormat>On-screen Show (4:3)</PresentationFormat>
  <Paragraphs>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Helvetica</vt:lpstr>
      <vt:lpstr>Oletusrakenne</vt:lpstr>
      <vt:lpstr>PowerPoint Presentation</vt:lpstr>
      <vt:lpstr>PowerPoint Presentation</vt:lpstr>
    </vt:vector>
  </TitlesOfParts>
  <Company>paasitorni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Ranta-Pere Tuija</dc:creator>
  <cp:lastModifiedBy>Admin</cp:lastModifiedBy>
  <cp:revision>13</cp:revision>
  <dcterms:created xsi:type="dcterms:W3CDTF">2005-12-14T10:51:26Z</dcterms:created>
  <dcterms:modified xsi:type="dcterms:W3CDTF">2024-06-17T11:21:20Z</dcterms:modified>
</cp:coreProperties>
</file>