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94"/>
  </p:normalViewPr>
  <p:slideViewPr>
    <p:cSldViewPr snapToGrid="0">
      <p:cViewPr varScale="1">
        <p:scale>
          <a:sx n="117" d="100"/>
          <a:sy n="117" d="100"/>
        </p:scale>
        <p:origin x="1624" y="168"/>
      </p:cViewPr>
      <p:guideLst>
        <p:guide orient="horz" pos="2160"/>
        <p:guide pos="3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05F029-C1F0-30C3-A3B2-7238D54329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426087-1385-5B73-601C-E3B584AC05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39A6DD-65F9-8CF0-E476-E94D9A3DC0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83E7E-31D3-BB4F-9203-D1704AEF94EB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405109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350C3E-1272-D4FE-4D6E-E10D9AFC68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F4E0D8-A0D8-079D-5D48-0C5911F94B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54CB0A-478C-A5B2-CD92-6D58EE1354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3CB4DD-561D-0F4A-9D3E-DEA7C923CDA3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335548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3D3CE0-FD82-3B29-A6A6-F78EA05AC9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BE4BCC-ECF7-BC08-942E-009C4EB888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1BFEA5-8E6D-B881-631B-8309838DB7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965EE4-E50F-4646-AB39-789EA3F97020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256114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A09200-43FF-EF08-9566-A75F483BEE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9963DF-B0D5-DC81-8264-EFC675F321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5B9602-6F17-F73E-E159-3557410C33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F34EE-13E0-D344-96E5-C94F06BFBE7F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415397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3EB522-3F55-741B-606D-9CC27F6873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502707-E19D-FBA9-CF64-45B8A0EE2A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812E38-3BEA-B529-85E6-740D3514D3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EF14B5-E598-E445-85FE-4ACBA4E09A36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348955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DB9326-5270-2782-C1CE-ECC87C5534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8F44E8-BBA9-E8F0-947F-66B7CCA676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2AADAD-D10A-2F0C-E5D4-8024956F45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E82109-E2E0-3547-A866-1C74F7AE2132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22682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8E78D7A-D0F5-5C41-CF0D-1CC1E9E9CD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AAF2B97-70C4-7E1F-A59E-9A0B277BDF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26DA08E-433D-72B4-0044-8460FC6A78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D5458E-DB02-7E49-9F20-CC69855E6FCF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327161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97469B-9861-51B0-21F9-099D95272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32F0FA-4740-8D07-3F6C-4FEB601536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61BB4DF-C151-37FB-2CB7-FA5F57AE33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FA9AA-9149-414C-B258-857D844FB40D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44006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61ADCBB-199F-19CB-E167-A9CE3632D7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CC4541C-C721-81F3-494C-1090F47606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0309306-BD2C-C3C4-3201-9F2BFC4552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117A3-33FF-8841-A017-20D69334E28A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30788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49F506-22AB-1417-3FF3-70401B22DA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0A91D6-B302-A9BC-EBEC-F4A8E6047D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A2A2B1-29E6-4B48-33A3-352E4B4AA2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75767-2D0A-7346-82D7-04D0C9218615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419596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4F6D48-3E20-F834-E662-9079646563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6EDD78-E2BC-0A78-F5E5-AAFF76B48C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6784C4-5180-C9AD-D0CB-D82A23D6B4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45EFC-10A3-D04D-83F6-015D8FF212A7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36014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995ABA9-B213-00B4-F382-EDA84E099E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F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D3CC880-F451-94D9-CECF-93011754B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FI"/>
              <a:t>Click to edit Master text styles</a:t>
            </a:r>
          </a:p>
          <a:p>
            <a:pPr lvl="1"/>
            <a:r>
              <a:rPr lang="fi-FI" altLang="en-FI"/>
              <a:t>Second level</a:t>
            </a:r>
          </a:p>
          <a:p>
            <a:pPr lvl="2"/>
            <a:r>
              <a:rPr lang="fi-FI" altLang="en-FI"/>
              <a:t>Third level</a:t>
            </a:r>
          </a:p>
          <a:p>
            <a:pPr lvl="3"/>
            <a:r>
              <a:rPr lang="fi-FI" altLang="en-FI"/>
              <a:t>Fourth level</a:t>
            </a:r>
          </a:p>
          <a:p>
            <a:pPr lvl="4"/>
            <a:r>
              <a:rPr lang="fi-FI" altLang="en-FI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1697C72-3573-2DF7-FED9-5CA6AB68ACE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E03E52F-0087-1886-3E9D-44B1DE732B6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32D077A-70D8-D2D5-2852-05CCFC9920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41B83D-3459-704F-8B0B-6DEC084D78E9}" type="slidenum">
              <a:rPr lang="fi-FI" altLang="en-FI"/>
              <a:pPr/>
              <a:t>‹#›</a:t>
            </a:fld>
            <a:endParaRPr lang="fi-FI" altLang="en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5">
            <a:extLst>
              <a:ext uri="{FF2B5EF4-FFF2-40B4-BE49-F238E27FC236}">
                <a16:creationId xmlns:a16="http://schemas.microsoft.com/office/drawing/2014/main" id="{E0DC1339-0064-4804-2F86-E9E041CFC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487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FI" sz="1200">
                <a:latin typeface="Helvetica" pitchFamily="2" charset="0"/>
              </a:rPr>
              <a:t>SIRKUS     </a:t>
            </a:r>
            <a:r>
              <a:rPr lang="en-US" altLang="en-FI" sz="1200">
                <a:solidFill>
                  <a:srgbClr val="D2AA22"/>
                </a:solidFill>
                <a:latin typeface="Helvetica" pitchFamily="2" charset="0"/>
              </a:rPr>
              <a:t>1 RUUTU / SQUARE = 1 m</a:t>
            </a:r>
            <a:r>
              <a:rPr lang="en-US" altLang="en-FI" sz="1200" baseline="30000">
                <a:solidFill>
                  <a:srgbClr val="D2AA22"/>
                </a:solidFill>
                <a:latin typeface="Helvetica" pitchFamily="2" charset="0"/>
              </a:rPr>
              <a:t>2</a:t>
            </a:r>
          </a:p>
        </p:txBody>
      </p:sp>
      <p:pic>
        <p:nvPicPr>
          <p:cNvPr id="13314" name="Kuva 1" descr="Paasitorni_pohjat-02.jpg">
            <a:extLst>
              <a:ext uri="{FF2B5EF4-FFF2-40B4-BE49-F238E27FC236}">
                <a16:creationId xmlns:a16="http://schemas.microsoft.com/office/drawing/2014/main" id="{F5724E16-6091-6A5F-CBD5-0F16112DC3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692150"/>
            <a:ext cx="5530850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49FCD0A-E6B6-1236-7E18-0D7BA72C447B}"/>
              </a:ext>
            </a:extLst>
          </p:cNvPr>
          <p:cNvSpPr/>
          <p:nvPr/>
        </p:nvSpPr>
        <p:spPr>
          <a:xfrm>
            <a:off x="2512343" y="817662"/>
            <a:ext cx="504056" cy="5040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B9362B-0D57-9839-0108-8B6BEB3D7B9E}"/>
              </a:ext>
            </a:extLst>
          </p:cNvPr>
          <p:cNvSpPr/>
          <p:nvPr/>
        </p:nvSpPr>
        <p:spPr>
          <a:xfrm>
            <a:off x="6701660" y="1455490"/>
            <a:ext cx="318100" cy="318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8CFEA3-BD56-9CA1-131B-61E768F80C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9110" y="1512940"/>
            <a:ext cx="203200" cy="203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CC420AD-00EF-EC33-D532-70F491B4A0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2771" y="968090"/>
            <a:ext cx="203200" cy="203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1042C085-3ECB-5F2D-A25B-A8D31C4FF82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4876800" cy="304800"/>
          </a:xfrm>
        </p:spPr>
        <p:txBody>
          <a:bodyPr/>
          <a:lstStyle/>
          <a:p>
            <a:pPr algn="l"/>
            <a:r>
              <a:rPr lang="en-US" altLang="en-FI" sz="1200">
                <a:latin typeface="Helvetica" pitchFamily="2" charset="0"/>
                <a:ea typeface="ＭＳ Ｐゴシック" panose="020B0600070205080204" pitchFamily="34" charset="-128"/>
              </a:rPr>
              <a:t>SYMBOLIT    </a:t>
            </a:r>
            <a:r>
              <a:rPr lang="en-US" altLang="en-FI" sz="1200">
                <a:solidFill>
                  <a:srgbClr val="D2AA22"/>
                </a:solidFill>
                <a:latin typeface="Helvetica" pitchFamily="2" charset="0"/>
                <a:ea typeface="ＭＳ Ｐゴシック" panose="020B0600070205080204" pitchFamily="34" charset="-128"/>
              </a:rPr>
              <a:t>SYMBOLS</a:t>
            </a:r>
            <a:endParaRPr lang="en-US" altLang="en-FI" sz="1200" baseline="30000">
              <a:solidFill>
                <a:srgbClr val="D2AA22"/>
              </a:solidFill>
              <a:latin typeface="Helvetica" pitchFamily="2" charset="0"/>
              <a:ea typeface="ＭＳ Ｐゴシック" panose="020B0600070205080204" pitchFamily="34" charset="-128"/>
            </a:endParaRPr>
          </a:p>
        </p:txBody>
      </p:sp>
      <p:pic>
        <p:nvPicPr>
          <p:cNvPr id="14338" name="Picture 3" descr="symboolit">
            <a:extLst>
              <a:ext uri="{FF2B5EF4-FFF2-40B4-BE49-F238E27FC236}">
                <a16:creationId xmlns:a16="http://schemas.microsoft.com/office/drawing/2014/main" id="{B2D2274E-EAFA-AF17-2944-7CD2A70D2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73275"/>
            <a:ext cx="83820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9117C8B-AA23-0DA4-7F63-A6694A0827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2138" y="4530512"/>
            <a:ext cx="2616200" cy="203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531519-084F-9124-14DF-21A50A354D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513" y="4530512"/>
            <a:ext cx="1371600" cy="203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10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Helvetica</vt:lpstr>
      <vt:lpstr>Oletusrakenne</vt:lpstr>
      <vt:lpstr>PowerPoint Presentation</vt:lpstr>
      <vt:lpstr>PowerPoint Presentation</vt:lpstr>
    </vt:vector>
  </TitlesOfParts>
  <Company>paasitorni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Ranta-Pere Tuija</dc:creator>
  <cp:lastModifiedBy>Admin</cp:lastModifiedBy>
  <cp:revision>13</cp:revision>
  <dcterms:created xsi:type="dcterms:W3CDTF">2005-12-14T10:51:26Z</dcterms:created>
  <dcterms:modified xsi:type="dcterms:W3CDTF">2024-06-17T11:21:20Z</dcterms:modified>
</cp:coreProperties>
</file>